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537" r:id="rId2"/>
    <p:sldId id="577" r:id="rId3"/>
    <p:sldId id="578" r:id="rId4"/>
    <p:sldId id="605" r:id="rId5"/>
    <p:sldId id="606" r:id="rId6"/>
    <p:sldId id="607" r:id="rId7"/>
    <p:sldId id="611" r:id="rId8"/>
    <p:sldId id="612" r:id="rId9"/>
    <p:sldId id="613" r:id="rId10"/>
    <p:sldId id="615" r:id="rId11"/>
    <p:sldId id="617" r:id="rId12"/>
    <p:sldId id="616" r:id="rId13"/>
    <p:sldId id="623" r:id="rId14"/>
    <p:sldId id="618" r:id="rId15"/>
    <p:sldId id="619" r:id="rId16"/>
    <p:sldId id="620" r:id="rId17"/>
    <p:sldId id="621" r:id="rId18"/>
    <p:sldId id="622" r:id="rId19"/>
    <p:sldId id="591" r:id="rId20"/>
    <p:sldId id="624" r:id="rId21"/>
    <p:sldId id="576" r:id="rId22"/>
    <p:sldId id="604" r:id="rId23"/>
    <p:sldId id="52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431" autoAdjust="0"/>
  </p:normalViewPr>
  <p:slideViewPr>
    <p:cSldViewPr>
      <p:cViewPr varScale="1">
        <p:scale>
          <a:sx n="53" d="100"/>
          <a:sy n="53" d="100"/>
        </p:scale>
        <p:origin x="1092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3510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neet Chawla" userId="ad8c289c-d598-48f3-a296-45237aaeee1b" providerId="ADAL" clId="{D5538336-545C-44A0-8A91-51C6156A9F2E}"/>
    <pc:docChg chg="undo custSel addSld delSld modSld sldOrd">
      <pc:chgData name="Davneet Chawla" userId="ad8c289c-d598-48f3-a296-45237aaeee1b" providerId="ADAL" clId="{D5538336-545C-44A0-8A91-51C6156A9F2E}" dt="2021-08-15T03:15:46.421" v="1095"/>
      <pc:docMkLst>
        <pc:docMk/>
      </pc:docMkLst>
      <pc:sldChg chg="modSp">
        <pc:chgData name="Davneet Chawla" userId="ad8c289c-d598-48f3-a296-45237aaeee1b" providerId="ADAL" clId="{D5538336-545C-44A0-8A91-51C6156A9F2E}" dt="2021-08-15T00:22:43.183" v="42" actId="20577"/>
        <pc:sldMkLst>
          <pc:docMk/>
          <pc:sldMk cId="3144838612" sldId="537"/>
        </pc:sldMkLst>
        <pc:spChg chg="mod">
          <ac:chgData name="Davneet Chawla" userId="ad8c289c-d598-48f3-a296-45237aaeee1b" providerId="ADAL" clId="{D5538336-545C-44A0-8A91-51C6156A9F2E}" dt="2021-08-15T00:22:43.183" v="42" actId="20577"/>
          <ac:spMkLst>
            <pc:docMk/>
            <pc:sldMk cId="3144838612" sldId="537"/>
            <ac:spMk id="2" creationId="{00000000-0000-0000-0000-000000000000}"/>
          </ac:spMkLst>
        </pc:spChg>
      </pc:sldChg>
      <pc:sldChg chg="modSp">
        <pc:chgData name="Davneet Chawla" userId="ad8c289c-d598-48f3-a296-45237aaeee1b" providerId="ADAL" clId="{D5538336-545C-44A0-8A91-51C6156A9F2E}" dt="2021-08-15T02:05:30.350" v="924" actId="255"/>
        <pc:sldMkLst>
          <pc:docMk/>
          <pc:sldMk cId="1332148250" sldId="576"/>
        </pc:sldMkLst>
        <pc:spChg chg="mod">
          <ac:chgData name="Davneet Chawla" userId="ad8c289c-d598-48f3-a296-45237aaeee1b" providerId="ADAL" clId="{D5538336-545C-44A0-8A91-51C6156A9F2E}" dt="2021-08-15T02:05:30.350" v="924" actId="255"/>
          <ac:spMkLst>
            <pc:docMk/>
            <pc:sldMk cId="1332148250" sldId="576"/>
            <ac:spMk id="3" creationId="{953707A5-262D-441B-875B-636DDCAEBC73}"/>
          </ac:spMkLst>
        </pc:spChg>
      </pc:sldChg>
      <pc:sldChg chg="modSp">
        <pc:chgData name="Davneet Chawla" userId="ad8c289c-d598-48f3-a296-45237aaeee1b" providerId="ADAL" clId="{D5538336-545C-44A0-8A91-51C6156A9F2E}" dt="2021-08-15T03:15:46.421" v="1095"/>
        <pc:sldMkLst>
          <pc:docMk/>
          <pc:sldMk cId="303959163" sldId="577"/>
        </pc:sldMkLst>
        <pc:spChg chg="mod">
          <ac:chgData name="Davneet Chawla" userId="ad8c289c-d598-48f3-a296-45237aaeee1b" providerId="ADAL" clId="{D5538336-545C-44A0-8A91-51C6156A9F2E}" dt="2021-08-15T03:15:46.421" v="1095"/>
          <ac:spMkLst>
            <pc:docMk/>
            <pc:sldMk cId="303959163" sldId="577"/>
            <ac:spMk id="3" creationId="{D54F3BC5-5201-4BC6-9E36-AF8E1FABD8BC}"/>
          </ac:spMkLst>
        </pc:spChg>
      </pc:sldChg>
      <pc:sldChg chg="addSp modSp">
        <pc:chgData name="Davneet Chawla" userId="ad8c289c-d598-48f3-a296-45237aaeee1b" providerId="ADAL" clId="{D5538336-545C-44A0-8A91-51C6156A9F2E}" dt="2021-08-15T00:24:44.725" v="53" actId="948"/>
        <pc:sldMkLst>
          <pc:docMk/>
          <pc:sldMk cId="1143284941" sldId="578"/>
        </pc:sldMkLst>
        <pc:spChg chg="mod">
          <ac:chgData name="Davneet Chawla" userId="ad8c289c-d598-48f3-a296-45237aaeee1b" providerId="ADAL" clId="{D5538336-545C-44A0-8A91-51C6156A9F2E}" dt="2021-08-15T00:23:05.589" v="43"/>
          <ac:spMkLst>
            <pc:docMk/>
            <pc:sldMk cId="1143284941" sldId="578"/>
            <ac:spMk id="2" creationId="{2DD21D14-C63E-45C6-845C-D890B97E67AA}"/>
          </ac:spMkLst>
        </pc:spChg>
        <pc:spChg chg="mod">
          <ac:chgData name="Davneet Chawla" userId="ad8c289c-d598-48f3-a296-45237aaeee1b" providerId="ADAL" clId="{D5538336-545C-44A0-8A91-51C6156A9F2E}" dt="2021-08-15T00:24:09.210" v="48" actId="5793"/>
          <ac:spMkLst>
            <pc:docMk/>
            <pc:sldMk cId="1143284941" sldId="578"/>
            <ac:spMk id="3" creationId="{E214A18D-241D-4211-84F7-2937FD347298}"/>
          </ac:spMkLst>
        </pc:spChg>
        <pc:spChg chg="add mod">
          <ac:chgData name="Davneet Chawla" userId="ad8c289c-d598-48f3-a296-45237aaeee1b" providerId="ADAL" clId="{D5538336-545C-44A0-8A91-51C6156A9F2E}" dt="2021-08-15T00:24:44.725" v="53" actId="948"/>
          <ac:spMkLst>
            <pc:docMk/>
            <pc:sldMk cId="1143284941" sldId="578"/>
            <ac:spMk id="5" creationId="{A88B61C2-8D8F-4A94-B841-C25C9FC29A0A}"/>
          </ac:spMkLst>
        </pc:spChg>
      </pc:sldChg>
      <pc:sldChg chg="modSp add del">
        <pc:chgData name="Davneet Chawla" userId="ad8c289c-d598-48f3-a296-45237aaeee1b" providerId="ADAL" clId="{D5538336-545C-44A0-8A91-51C6156A9F2E}" dt="2021-08-15T03:10:16.483" v="1044" actId="20577"/>
        <pc:sldMkLst>
          <pc:docMk/>
          <pc:sldMk cId="728079832" sldId="591"/>
        </pc:sldMkLst>
        <pc:spChg chg="mod">
          <ac:chgData name="Davneet Chawla" userId="ad8c289c-d598-48f3-a296-45237aaeee1b" providerId="ADAL" clId="{D5538336-545C-44A0-8A91-51C6156A9F2E}" dt="2021-08-15T03:10:16.483" v="1044" actId="20577"/>
          <ac:spMkLst>
            <pc:docMk/>
            <pc:sldMk cId="728079832" sldId="591"/>
            <ac:spMk id="3" creationId="{33E07A9B-3539-48C1-999A-AA27BCCBA0B1}"/>
          </ac:spMkLst>
        </pc:spChg>
      </pc:sldChg>
      <pc:sldChg chg="del">
        <pc:chgData name="Davneet Chawla" userId="ad8c289c-d598-48f3-a296-45237aaeee1b" providerId="ADAL" clId="{D5538336-545C-44A0-8A91-51C6156A9F2E}" dt="2021-08-15T00:21:12.320" v="3" actId="2696"/>
        <pc:sldMkLst>
          <pc:docMk/>
          <pc:sldMk cId="342062046" sldId="592"/>
        </pc:sldMkLst>
      </pc:sldChg>
      <pc:sldChg chg="del">
        <pc:chgData name="Davneet Chawla" userId="ad8c289c-d598-48f3-a296-45237aaeee1b" providerId="ADAL" clId="{D5538336-545C-44A0-8A91-51C6156A9F2E}" dt="2021-08-15T00:21:12.890" v="4" actId="2696"/>
        <pc:sldMkLst>
          <pc:docMk/>
          <pc:sldMk cId="4197974263" sldId="593"/>
        </pc:sldMkLst>
      </pc:sldChg>
      <pc:sldChg chg="del">
        <pc:chgData name="Davneet Chawla" userId="ad8c289c-d598-48f3-a296-45237aaeee1b" providerId="ADAL" clId="{D5538336-545C-44A0-8A91-51C6156A9F2E}" dt="2021-08-15T00:21:13.240" v="5" actId="2696"/>
        <pc:sldMkLst>
          <pc:docMk/>
          <pc:sldMk cId="2818320928" sldId="594"/>
        </pc:sldMkLst>
      </pc:sldChg>
      <pc:sldChg chg="del">
        <pc:chgData name="Davneet Chawla" userId="ad8c289c-d598-48f3-a296-45237aaeee1b" providerId="ADAL" clId="{D5538336-545C-44A0-8A91-51C6156A9F2E}" dt="2021-08-15T00:21:13.927" v="7" actId="2696"/>
        <pc:sldMkLst>
          <pc:docMk/>
          <pc:sldMk cId="3040278699" sldId="595"/>
        </pc:sldMkLst>
      </pc:sldChg>
      <pc:sldChg chg="del">
        <pc:chgData name="Davneet Chawla" userId="ad8c289c-d598-48f3-a296-45237aaeee1b" providerId="ADAL" clId="{D5538336-545C-44A0-8A91-51C6156A9F2E}" dt="2021-08-15T00:21:13.635" v="6" actId="2696"/>
        <pc:sldMkLst>
          <pc:docMk/>
          <pc:sldMk cId="2887566709" sldId="596"/>
        </pc:sldMkLst>
      </pc:sldChg>
      <pc:sldChg chg="del">
        <pc:chgData name="Davneet Chawla" userId="ad8c289c-d598-48f3-a296-45237aaeee1b" providerId="ADAL" clId="{D5538336-545C-44A0-8A91-51C6156A9F2E}" dt="2021-08-15T00:21:14.130" v="8" actId="2696"/>
        <pc:sldMkLst>
          <pc:docMk/>
          <pc:sldMk cId="4204160675" sldId="597"/>
        </pc:sldMkLst>
      </pc:sldChg>
      <pc:sldChg chg="del">
        <pc:chgData name="Davneet Chawla" userId="ad8c289c-d598-48f3-a296-45237aaeee1b" providerId="ADAL" clId="{D5538336-545C-44A0-8A91-51C6156A9F2E}" dt="2021-08-15T00:21:14.360" v="9" actId="2696"/>
        <pc:sldMkLst>
          <pc:docMk/>
          <pc:sldMk cId="1949368345" sldId="598"/>
        </pc:sldMkLst>
      </pc:sldChg>
      <pc:sldChg chg="del">
        <pc:chgData name="Davneet Chawla" userId="ad8c289c-d598-48f3-a296-45237aaeee1b" providerId="ADAL" clId="{D5538336-545C-44A0-8A91-51C6156A9F2E}" dt="2021-08-15T00:21:14.582" v="10" actId="2696"/>
        <pc:sldMkLst>
          <pc:docMk/>
          <pc:sldMk cId="244748436" sldId="599"/>
        </pc:sldMkLst>
      </pc:sldChg>
      <pc:sldChg chg="del">
        <pc:chgData name="Davneet Chawla" userId="ad8c289c-d598-48f3-a296-45237aaeee1b" providerId="ADAL" clId="{D5538336-545C-44A0-8A91-51C6156A9F2E}" dt="2021-08-15T00:21:14.829" v="11" actId="2696"/>
        <pc:sldMkLst>
          <pc:docMk/>
          <pc:sldMk cId="2240020876" sldId="600"/>
        </pc:sldMkLst>
      </pc:sldChg>
      <pc:sldChg chg="del">
        <pc:chgData name="Davneet Chawla" userId="ad8c289c-d598-48f3-a296-45237aaeee1b" providerId="ADAL" clId="{D5538336-545C-44A0-8A91-51C6156A9F2E}" dt="2021-08-15T00:21:15.054" v="12" actId="2696"/>
        <pc:sldMkLst>
          <pc:docMk/>
          <pc:sldMk cId="671179212" sldId="601"/>
        </pc:sldMkLst>
      </pc:sldChg>
      <pc:sldChg chg="del">
        <pc:chgData name="Davneet Chawla" userId="ad8c289c-d598-48f3-a296-45237aaeee1b" providerId="ADAL" clId="{D5538336-545C-44A0-8A91-51C6156A9F2E}" dt="2021-08-15T00:21:15.652" v="13" actId="2696"/>
        <pc:sldMkLst>
          <pc:docMk/>
          <pc:sldMk cId="2723924913" sldId="602"/>
        </pc:sldMkLst>
      </pc:sldChg>
      <pc:sldChg chg="del">
        <pc:chgData name="Davneet Chawla" userId="ad8c289c-d598-48f3-a296-45237aaeee1b" providerId="ADAL" clId="{D5538336-545C-44A0-8A91-51C6156A9F2E}" dt="2021-08-15T00:21:15.962" v="14" actId="2696"/>
        <pc:sldMkLst>
          <pc:docMk/>
          <pc:sldMk cId="2300725882" sldId="603"/>
        </pc:sldMkLst>
      </pc:sldChg>
      <pc:sldChg chg="modSp">
        <pc:chgData name="Davneet Chawla" userId="ad8c289c-d598-48f3-a296-45237aaeee1b" providerId="ADAL" clId="{D5538336-545C-44A0-8A91-51C6156A9F2E}" dt="2021-08-15T03:05:54.963" v="954" actId="20577"/>
        <pc:sldMkLst>
          <pc:docMk/>
          <pc:sldMk cId="2376217523" sldId="604"/>
        </pc:sldMkLst>
        <pc:spChg chg="mod">
          <ac:chgData name="Davneet Chawla" userId="ad8c289c-d598-48f3-a296-45237aaeee1b" providerId="ADAL" clId="{D5538336-545C-44A0-8A91-51C6156A9F2E}" dt="2021-08-15T03:05:54.963" v="954" actId="20577"/>
          <ac:spMkLst>
            <pc:docMk/>
            <pc:sldMk cId="2376217523" sldId="604"/>
            <ac:spMk id="3" creationId="{953707A5-262D-441B-875B-636DDCAEBC73}"/>
          </ac:spMkLst>
        </pc:spChg>
      </pc:sldChg>
      <pc:sldChg chg="addSp modSp add">
        <pc:chgData name="Davneet Chawla" userId="ad8c289c-d598-48f3-a296-45237aaeee1b" providerId="ADAL" clId="{D5538336-545C-44A0-8A91-51C6156A9F2E}" dt="2021-08-15T00:27:42.083" v="101" actId="1076"/>
        <pc:sldMkLst>
          <pc:docMk/>
          <pc:sldMk cId="1524461666" sldId="605"/>
        </pc:sldMkLst>
        <pc:spChg chg="mod">
          <ac:chgData name="Davneet Chawla" userId="ad8c289c-d598-48f3-a296-45237aaeee1b" providerId="ADAL" clId="{D5538336-545C-44A0-8A91-51C6156A9F2E}" dt="2021-08-15T00:25:09.801" v="64" actId="20577"/>
          <ac:spMkLst>
            <pc:docMk/>
            <pc:sldMk cId="1524461666" sldId="605"/>
            <ac:spMk id="2" creationId="{598ADD25-6E19-463E-8C94-A75E5625A0A2}"/>
          </ac:spMkLst>
        </pc:spChg>
        <pc:spChg chg="mod">
          <ac:chgData name="Davneet Chawla" userId="ad8c289c-d598-48f3-a296-45237aaeee1b" providerId="ADAL" clId="{D5538336-545C-44A0-8A91-51C6156A9F2E}" dt="2021-08-15T00:25:41.317" v="79" actId="20577"/>
          <ac:spMkLst>
            <pc:docMk/>
            <pc:sldMk cId="1524461666" sldId="605"/>
            <ac:spMk id="3" creationId="{C44D7C52-6972-4789-8EBD-2ABEF69E302A}"/>
          </ac:spMkLst>
        </pc:spChg>
        <pc:spChg chg="add mod">
          <ac:chgData name="Davneet Chawla" userId="ad8c289c-d598-48f3-a296-45237aaeee1b" providerId="ADAL" clId="{D5538336-545C-44A0-8A91-51C6156A9F2E}" dt="2021-08-15T00:27:42.083" v="101" actId="1076"/>
          <ac:spMkLst>
            <pc:docMk/>
            <pc:sldMk cId="1524461666" sldId="605"/>
            <ac:spMk id="6" creationId="{D5DFE9CF-627E-4299-B2DD-621771233675}"/>
          </ac:spMkLst>
        </pc:spChg>
        <pc:spChg chg="add mod">
          <ac:chgData name="Davneet Chawla" userId="ad8c289c-d598-48f3-a296-45237aaeee1b" providerId="ADAL" clId="{D5538336-545C-44A0-8A91-51C6156A9F2E}" dt="2021-08-15T00:27:33.586" v="100" actId="1076"/>
          <ac:spMkLst>
            <pc:docMk/>
            <pc:sldMk cId="1524461666" sldId="605"/>
            <ac:spMk id="7" creationId="{9C985733-9758-47F3-BC09-70C334DF5846}"/>
          </ac:spMkLst>
        </pc:spChg>
        <pc:picChg chg="add mod">
          <ac:chgData name="Davneet Chawla" userId="ad8c289c-d598-48f3-a296-45237aaeee1b" providerId="ADAL" clId="{D5538336-545C-44A0-8A91-51C6156A9F2E}" dt="2021-08-15T00:27:27.384" v="99" actId="14100"/>
          <ac:picMkLst>
            <pc:docMk/>
            <pc:sldMk cId="1524461666" sldId="605"/>
            <ac:picMk id="5" creationId="{B13DA2C9-EFFA-401D-A867-67CBCDDAB01E}"/>
          </ac:picMkLst>
        </pc:picChg>
      </pc:sldChg>
      <pc:sldChg chg="del">
        <pc:chgData name="Davneet Chawla" userId="ad8c289c-d598-48f3-a296-45237aaeee1b" providerId="ADAL" clId="{D5538336-545C-44A0-8A91-51C6156A9F2E}" dt="2021-08-15T00:21:16.243" v="15" actId="2696"/>
        <pc:sldMkLst>
          <pc:docMk/>
          <pc:sldMk cId="4160802894" sldId="605"/>
        </pc:sldMkLst>
      </pc:sldChg>
      <pc:sldChg chg="del">
        <pc:chgData name="Davneet Chawla" userId="ad8c289c-d598-48f3-a296-45237aaeee1b" providerId="ADAL" clId="{D5538336-545C-44A0-8A91-51C6156A9F2E}" dt="2021-08-15T00:21:16.943" v="16" actId="2696"/>
        <pc:sldMkLst>
          <pc:docMk/>
          <pc:sldMk cId="1247019968" sldId="606"/>
        </pc:sldMkLst>
      </pc:sldChg>
      <pc:sldChg chg="addSp delSp modSp add">
        <pc:chgData name="Davneet Chawla" userId="ad8c289c-d598-48f3-a296-45237aaeee1b" providerId="ADAL" clId="{D5538336-545C-44A0-8A91-51C6156A9F2E}" dt="2021-08-15T00:34:54.360" v="346" actId="20577"/>
        <pc:sldMkLst>
          <pc:docMk/>
          <pc:sldMk cId="3907001782" sldId="606"/>
        </pc:sldMkLst>
        <pc:spChg chg="mod">
          <ac:chgData name="Davneet Chawla" userId="ad8c289c-d598-48f3-a296-45237aaeee1b" providerId="ADAL" clId="{D5538336-545C-44A0-8A91-51C6156A9F2E}" dt="2021-08-15T00:28:54.686" v="125" actId="20577"/>
          <ac:spMkLst>
            <pc:docMk/>
            <pc:sldMk cId="3907001782" sldId="606"/>
            <ac:spMk id="2" creationId="{0A45C6E0-5C40-4D5A-8DE6-2D1A51D548CD}"/>
          </ac:spMkLst>
        </pc:spChg>
        <pc:spChg chg="mod">
          <ac:chgData name="Davneet Chawla" userId="ad8c289c-d598-48f3-a296-45237aaeee1b" providerId="ADAL" clId="{D5538336-545C-44A0-8A91-51C6156A9F2E}" dt="2021-08-15T00:34:54.360" v="346" actId="20577"/>
          <ac:spMkLst>
            <pc:docMk/>
            <pc:sldMk cId="3907001782" sldId="606"/>
            <ac:spMk id="3" creationId="{B583D3DB-9E95-46C7-9F88-182F879BC5B1}"/>
          </ac:spMkLst>
        </pc:spChg>
        <pc:spChg chg="add del">
          <ac:chgData name="Davneet Chawla" userId="ad8c289c-d598-48f3-a296-45237aaeee1b" providerId="ADAL" clId="{D5538336-545C-44A0-8A91-51C6156A9F2E}" dt="2021-08-15T00:28:29.481" v="105"/>
          <ac:spMkLst>
            <pc:docMk/>
            <pc:sldMk cId="3907001782" sldId="606"/>
            <ac:spMk id="5" creationId="{9A31CD07-06D6-405C-AC37-85E7044427FC}"/>
          </ac:spMkLst>
        </pc:spChg>
        <pc:spChg chg="add del">
          <ac:chgData name="Davneet Chawla" userId="ad8c289c-d598-48f3-a296-45237aaeee1b" providerId="ADAL" clId="{D5538336-545C-44A0-8A91-51C6156A9F2E}" dt="2021-08-15T00:28:29.481" v="105"/>
          <ac:spMkLst>
            <pc:docMk/>
            <pc:sldMk cId="3907001782" sldId="606"/>
            <ac:spMk id="6" creationId="{7FF6C791-71BC-4762-81BD-2050FDDDEE19}"/>
          </ac:spMkLst>
        </pc:spChg>
        <pc:spChg chg="add del">
          <ac:chgData name="Davneet Chawla" userId="ad8c289c-d598-48f3-a296-45237aaeee1b" providerId="ADAL" clId="{D5538336-545C-44A0-8A91-51C6156A9F2E}" dt="2021-08-15T00:28:47.532" v="107"/>
          <ac:spMkLst>
            <pc:docMk/>
            <pc:sldMk cId="3907001782" sldId="606"/>
            <ac:spMk id="7" creationId="{1948B210-C4CF-46B9-B4DF-BB92431A5621}"/>
          </ac:spMkLst>
        </pc:spChg>
        <pc:spChg chg="add del">
          <ac:chgData name="Davneet Chawla" userId="ad8c289c-d598-48f3-a296-45237aaeee1b" providerId="ADAL" clId="{D5538336-545C-44A0-8A91-51C6156A9F2E}" dt="2021-08-15T00:28:47.532" v="107"/>
          <ac:spMkLst>
            <pc:docMk/>
            <pc:sldMk cId="3907001782" sldId="606"/>
            <ac:spMk id="8" creationId="{E2BEBD92-86CB-4532-B91F-34B43075EAF3}"/>
          </ac:spMkLst>
        </pc:spChg>
        <pc:picChg chg="add del">
          <ac:chgData name="Davneet Chawla" userId="ad8c289c-d598-48f3-a296-45237aaeee1b" providerId="ADAL" clId="{D5538336-545C-44A0-8A91-51C6156A9F2E}" dt="2021-08-15T00:28:29.481" v="105"/>
          <ac:picMkLst>
            <pc:docMk/>
            <pc:sldMk cId="3907001782" sldId="606"/>
            <ac:picMk id="2049" creationId="{8AE9DA13-3061-4A31-A5CA-7A92EF1EAB82}"/>
          </ac:picMkLst>
        </pc:picChg>
        <pc:picChg chg="add del">
          <ac:chgData name="Davneet Chawla" userId="ad8c289c-d598-48f3-a296-45237aaeee1b" providerId="ADAL" clId="{D5538336-545C-44A0-8A91-51C6156A9F2E}" dt="2021-08-15T00:28:47.532" v="107"/>
          <ac:picMkLst>
            <pc:docMk/>
            <pc:sldMk cId="3907001782" sldId="606"/>
            <ac:picMk id="2052" creationId="{77DD28F7-CA25-431A-9F2D-C2DDBE7A0A76}"/>
          </ac:picMkLst>
        </pc:picChg>
      </pc:sldChg>
      <pc:sldChg chg="del">
        <pc:chgData name="Davneet Chawla" userId="ad8c289c-d598-48f3-a296-45237aaeee1b" providerId="ADAL" clId="{D5538336-545C-44A0-8A91-51C6156A9F2E}" dt="2021-08-15T00:21:17.438" v="17" actId="2696"/>
        <pc:sldMkLst>
          <pc:docMk/>
          <pc:sldMk cId="1404559460" sldId="607"/>
        </pc:sldMkLst>
      </pc:sldChg>
      <pc:sldChg chg="modSp add">
        <pc:chgData name="Davneet Chawla" userId="ad8c289c-d598-48f3-a296-45237aaeee1b" providerId="ADAL" clId="{D5538336-545C-44A0-8A91-51C6156A9F2E}" dt="2021-08-15T00:35:20.217" v="347"/>
        <pc:sldMkLst>
          <pc:docMk/>
          <pc:sldMk cId="2410199013" sldId="607"/>
        </pc:sldMkLst>
        <pc:spChg chg="mod">
          <ac:chgData name="Davneet Chawla" userId="ad8c289c-d598-48f3-a296-45237aaeee1b" providerId="ADAL" clId="{D5538336-545C-44A0-8A91-51C6156A9F2E}" dt="2021-08-15T00:35:20.217" v="347"/>
          <ac:spMkLst>
            <pc:docMk/>
            <pc:sldMk cId="2410199013" sldId="607"/>
            <ac:spMk id="2" creationId="{18A72447-1A3A-421B-BBF9-98B92F65226C}"/>
          </ac:spMkLst>
        </pc:spChg>
        <pc:spChg chg="mod">
          <ac:chgData name="Davneet Chawla" userId="ad8c289c-d598-48f3-a296-45237aaeee1b" providerId="ADAL" clId="{D5538336-545C-44A0-8A91-51C6156A9F2E}" dt="2021-08-15T00:33:05.302" v="294" actId="20577"/>
          <ac:spMkLst>
            <pc:docMk/>
            <pc:sldMk cId="2410199013" sldId="607"/>
            <ac:spMk id="3" creationId="{4D6212D1-AA7D-476E-93CD-ED9B56C64F47}"/>
          </ac:spMkLst>
        </pc:spChg>
      </pc:sldChg>
      <pc:sldChg chg="add del">
        <pc:chgData name="Davneet Chawla" userId="ad8c289c-d598-48f3-a296-45237aaeee1b" providerId="ADAL" clId="{D5538336-545C-44A0-8A91-51C6156A9F2E}" dt="2021-08-15T00:35:43.785" v="349" actId="2696"/>
        <pc:sldMkLst>
          <pc:docMk/>
          <pc:sldMk cId="1815881289" sldId="608"/>
        </pc:sldMkLst>
      </pc:sldChg>
      <pc:sldChg chg="add del">
        <pc:chgData name="Davneet Chawla" userId="ad8c289c-d598-48f3-a296-45237aaeee1b" providerId="ADAL" clId="{D5538336-545C-44A0-8A91-51C6156A9F2E}" dt="2021-08-15T00:35:45.176" v="350" actId="2696"/>
        <pc:sldMkLst>
          <pc:docMk/>
          <pc:sldMk cId="3776788467" sldId="609"/>
        </pc:sldMkLst>
      </pc:sldChg>
      <pc:sldChg chg="add del">
        <pc:chgData name="Davneet Chawla" userId="ad8c289c-d598-48f3-a296-45237aaeee1b" providerId="ADAL" clId="{D5538336-545C-44A0-8A91-51C6156A9F2E}" dt="2021-08-15T00:35:46.518" v="351" actId="2696"/>
        <pc:sldMkLst>
          <pc:docMk/>
          <pc:sldMk cId="3136003196" sldId="610"/>
        </pc:sldMkLst>
      </pc:sldChg>
      <pc:sldChg chg="addSp modSp add">
        <pc:chgData name="Davneet Chawla" userId="ad8c289c-d598-48f3-a296-45237aaeee1b" providerId="ADAL" clId="{D5538336-545C-44A0-8A91-51C6156A9F2E}" dt="2021-08-15T00:37:10.463" v="388" actId="20577"/>
        <pc:sldMkLst>
          <pc:docMk/>
          <pc:sldMk cId="1690506756" sldId="611"/>
        </pc:sldMkLst>
        <pc:spChg chg="mod">
          <ac:chgData name="Davneet Chawla" userId="ad8c289c-d598-48f3-a296-45237aaeee1b" providerId="ADAL" clId="{D5538336-545C-44A0-8A91-51C6156A9F2E}" dt="2021-08-15T00:35:57.620" v="356" actId="20577"/>
          <ac:spMkLst>
            <pc:docMk/>
            <pc:sldMk cId="1690506756" sldId="611"/>
            <ac:spMk id="3" creationId="{4D6212D1-AA7D-476E-93CD-ED9B56C64F47}"/>
          </ac:spMkLst>
        </pc:spChg>
        <pc:spChg chg="add mod">
          <ac:chgData name="Davneet Chawla" userId="ad8c289c-d598-48f3-a296-45237aaeee1b" providerId="ADAL" clId="{D5538336-545C-44A0-8A91-51C6156A9F2E}" dt="2021-08-15T00:37:10.463" v="388" actId="20577"/>
          <ac:spMkLst>
            <pc:docMk/>
            <pc:sldMk cId="1690506756" sldId="611"/>
            <ac:spMk id="5" creationId="{8BAB5185-BEB1-4245-BA20-AEBD137DCDAD}"/>
          </ac:spMkLst>
        </pc:spChg>
      </pc:sldChg>
      <pc:sldChg chg="addSp modSp add">
        <pc:chgData name="Davneet Chawla" userId="ad8c289c-d598-48f3-a296-45237aaeee1b" providerId="ADAL" clId="{D5538336-545C-44A0-8A91-51C6156A9F2E}" dt="2021-08-15T00:38:20.402" v="404" actId="20577"/>
        <pc:sldMkLst>
          <pc:docMk/>
          <pc:sldMk cId="1629901335" sldId="612"/>
        </pc:sldMkLst>
        <pc:spChg chg="mod">
          <ac:chgData name="Davneet Chawla" userId="ad8c289c-d598-48f3-a296-45237aaeee1b" providerId="ADAL" clId="{D5538336-545C-44A0-8A91-51C6156A9F2E}" dt="2021-08-15T00:36:29.287" v="368" actId="20577"/>
          <ac:spMkLst>
            <pc:docMk/>
            <pc:sldMk cId="1629901335" sldId="612"/>
            <ac:spMk id="3" creationId="{4D6212D1-AA7D-476E-93CD-ED9B56C64F47}"/>
          </ac:spMkLst>
        </pc:spChg>
        <pc:spChg chg="add mod">
          <ac:chgData name="Davneet Chawla" userId="ad8c289c-d598-48f3-a296-45237aaeee1b" providerId="ADAL" clId="{D5538336-545C-44A0-8A91-51C6156A9F2E}" dt="2021-08-15T00:38:20.402" v="404" actId="20577"/>
          <ac:spMkLst>
            <pc:docMk/>
            <pc:sldMk cId="1629901335" sldId="612"/>
            <ac:spMk id="5" creationId="{BDC4F37E-80BF-4005-8A18-D78FD931DD83}"/>
          </ac:spMkLst>
        </pc:spChg>
      </pc:sldChg>
      <pc:sldChg chg="addSp delSp modSp add">
        <pc:chgData name="Davneet Chawla" userId="ad8c289c-d598-48f3-a296-45237aaeee1b" providerId="ADAL" clId="{D5538336-545C-44A0-8A91-51C6156A9F2E}" dt="2021-08-15T02:02:54.938" v="893"/>
        <pc:sldMkLst>
          <pc:docMk/>
          <pc:sldMk cId="1030949661" sldId="613"/>
        </pc:sldMkLst>
        <pc:spChg chg="mod">
          <ac:chgData name="Davneet Chawla" userId="ad8c289c-d598-48f3-a296-45237aaeee1b" providerId="ADAL" clId="{D5538336-545C-44A0-8A91-51C6156A9F2E}" dt="2021-08-15T00:36:37.080" v="382" actId="20577"/>
          <ac:spMkLst>
            <pc:docMk/>
            <pc:sldMk cId="1030949661" sldId="613"/>
            <ac:spMk id="3" creationId="{4D6212D1-AA7D-476E-93CD-ED9B56C64F47}"/>
          </ac:spMkLst>
        </pc:spChg>
        <pc:spChg chg="add del mod">
          <ac:chgData name="Davneet Chawla" userId="ad8c289c-d598-48f3-a296-45237aaeee1b" providerId="ADAL" clId="{D5538336-545C-44A0-8A91-51C6156A9F2E}" dt="2021-08-15T00:39:40.202" v="421" actId="478"/>
          <ac:spMkLst>
            <pc:docMk/>
            <pc:sldMk cId="1030949661" sldId="613"/>
            <ac:spMk id="5" creationId="{DFD93187-FF73-4EA1-BB1F-960556E7F4DF}"/>
          </ac:spMkLst>
        </pc:spChg>
        <pc:spChg chg="add mod">
          <ac:chgData name="Davneet Chawla" userId="ad8c289c-d598-48f3-a296-45237aaeee1b" providerId="ADAL" clId="{D5538336-545C-44A0-8A91-51C6156A9F2E}" dt="2021-08-15T00:39:55.537" v="425" actId="14100"/>
          <ac:spMkLst>
            <pc:docMk/>
            <pc:sldMk cId="1030949661" sldId="613"/>
            <ac:spMk id="6" creationId="{76F167D5-C966-47F7-B3CC-319CBB8F7B4E}"/>
          </ac:spMkLst>
        </pc:spChg>
        <pc:spChg chg="add del mod">
          <ac:chgData name="Davneet Chawla" userId="ad8c289c-d598-48f3-a296-45237aaeee1b" providerId="ADAL" clId="{D5538336-545C-44A0-8A91-51C6156A9F2E}" dt="2021-08-15T02:02:54.938" v="893"/>
          <ac:spMkLst>
            <pc:docMk/>
            <pc:sldMk cId="1030949661" sldId="613"/>
            <ac:spMk id="7" creationId="{D7498DC1-1AB6-42BD-9B79-12045338CF93}"/>
          </ac:spMkLst>
        </pc:spChg>
        <pc:spChg chg="add mod">
          <ac:chgData name="Davneet Chawla" userId="ad8c289c-d598-48f3-a296-45237aaeee1b" providerId="ADAL" clId="{D5538336-545C-44A0-8A91-51C6156A9F2E}" dt="2021-08-15T00:41:29.207" v="473" actId="20577"/>
          <ac:spMkLst>
            <pc:docMk/>
            <pc:sldMk cId="1030949661" sldId="613"/>
            <ac:spMk id="8" creationId="{8CCB7230-EEE3-4243-B50E-9D7DDA986BB5}"/>
          </ac:spMkLst>
        </pc:spChg>
        <pc:spChg chg="add mod">
          <ac:chgData name="Davneet Chawla" userId="ad8c289c-d598-48f3-a296-45237aaeee1b" providerId="ADAL" clId="{D5538336-545C-44A0-8A91-51C6156A9F2E}" dt="2021-08-15T00:41:19.263" v="461" actId="20577"/>
          <ac:spMkLst>
            <pc:docMk/>
            <pc:sldMk cId="1030949661" sldId="613"/>
            <ac:spMk id="9" creationId="{996F7B5B-CEED-42FF-BA79-6A532282232A}"/>
          </ac:spMkLst>
        </pc:spChg>
      </pc:sldChg>
      <pc:sldChg chg="modSp add">
        <pc:chgData name="Davneet Chawla" userId="ad8c289c-d598-48f3-a296-45237aaeee1b" providerId="ADAL" clId="{D5538336-545C-44A0-8A91-51C6156A9F2E}" dt="2021-08-15T00:44:13.877" v="534" actId="15"/>
        <pc:sldMkLst>
          <pc:docMk/>
          <pc:sldMk cId="3915711581" sldId="614"/>
        </pc:sldMkLst>
        <pc:spChg chg="mod">
          <ac:chgData name="Davneet Chawla" userId="ad8c289c-d598-48f3-a296-45237aaeee1b" providerId="ADAL" clId="{D5538336-545C-44A0-8A91-51C6156A9F2E}" dt="2021-08-15T00:43:47.048" v="526" actId="27636"/>
          <ac:spMkLst>
            <pc:docMk/>
            <pc:sldMk cId="3915711581" sldId="614"/>
            <ac:spMk id="2" creationId="{66063430-C137-4968-9D4C-C920BD09608D}"/>
          </ac:spMkLst>
        </pc:spChg>
        <pc:spChg chg="mod">
          <ac:chgData name="Davneet Chawla" userId="ad8c289c-d598-48f3-a296-45237aaeee1b" providerId="ADAL" clId="{D5538336-545C-44A0-8A91-51C6156A9F2E}" dt="2021-08-15T00:44:13.877" v="534" actId="15"/>
          <ac:spMkLst>
            <pc:docMk/>
            <pc:sldMk cId="3915711581" sldId="614"/>
            <ac:spMk id="3" creationId="{3F86B624-57DE-45CD-A995-A17B2BEEF9F2}"/>
          </ac:spMkLst>
        </pc:spChg>
      </pc:sldChg>
      <pc:sldChg chg="addSp modSp add">
        <pc:chgData name="Davneet Chawla" userId="ad8c289c-d598-48f3-a296-45237aaeee1b" providerId="ADAL" clId="{D5538336-545C-44A0-8A91-51C6156A9F2E}" dt="2021-08-15T01:38:29.162" v="568" actId="1076"/>
        <pc:sldMkLst>
          <pc:docMk/>
          <pc:sldMk cId="3065744870" sldId="615"/>
        </pc:sldMkLst>
        <pc:spChg chg="mod">
          <ac:chgData name="Davneet Chawla" userId="ad8c289c-d598-48f3-a296-45237aaeee1b" providerId="ADAL" clId="{D5538336-545C-44A0-8A91-51C6156A9F2E}" dt="2021-08-15T00:48:07.330" v="541" actId="404"/>
          <ac:spMkLst>
            <pc:docMk/>
            <pc:sldMk cId="3065744870" sldId="615"/>
            <ac:spMk id="2" creationId="{8B325E91-7862-44E6-8DA7-CD4315FB2FB5}"/>
          </ac:spMkLst>
        </pc:spChg>
        <pc:spChg chg="mod">
          <ac:chgData name="Davneet Chawla" userId="ad8c289c-d598-48f3-a296-45237aaeee1b" providerId="ADAL" clId="{D5538336-545C-44A0-8A91-51C6156A9F2E}" dt="2021-08-15T01:38:21.037" v="566" actId="404"/>
          <ac:spMkLst>
            <pc:docMk/>
            <pc:sldMk cId="3065744870" sldId="615"/>
            <ac:spMk id="3" creationId="{65AE58EF-CF88-44B7-B33A-4965464C7E09}"/>
          </ac:spMkLst>
        </pc:spChg>
        <pc:spChg chg="add mod">
          <ac:chgData name="Davneet Chawla" userId="ad8c289c-d598-48f3-a296-45237aaeee1b" providerId="ADAL" clId="{D5538336-545C-44A0-8A91-51C6156A9F2E}" dt="2021-08-15T01:38:29.162" v="568" actId="1076"/>
          <ac:spMkLst>
            <pc:docMk/>
            <pc:sldMk cId="3065744870" sldId="615"/>
            <ac:spMk id="5" creationId="{57600D44-4E90-43B6-AD70-149E88915562}"/>
          </ac:spMkLst>
        </pc:spChg>
        <pc:spChg chg="add mod">
          <ac:chgData name="Davneet Chawla" userId="ad8c289c-d598-48f3-a296-45237aaeee1b" providerId="ADAL" clId="{D5538336-545C-44A0-8A91-51C6156A9F2E}" dt="2021-08-15T01:38:25.866" v="567" actId="1076"/>
          <ac:spMkLst>
            <pc:docMk/>
            <pc:sldMk cId="3065744870" sldId="615"/>
            <ac:spMk id="6" creationId="{FA140D24-3828-4FC2-A731-8FBAB5225522}"/>
          </ac:spMkLst>
        </pc:spChg>
      </pc:sldChg>
      <pc:sldChg chg="modSp add">
        <pc:chgData name="Davneet Chawla" userId="ad8c289c-d598-48f3-a296-45237aaeee1b" providerId="ADAL" clId="{D5538336-545C-44A0-8A91-51C6156A9F2E}" dt="2021-08-15T01:46:35.221" v="683" actId="113"/>
        <pc:sldMkLst>
          <pc:docMk/>
          <pc:sldMk cId="2854892852" sldId="616"/>
        </pc:sldMkLst>
        <pc:spChg chg="mod">
          <ac:chgData name="Davneet Chawla" userId="ad8c289c-d598-48f3-a296-45237aaeee1b" providerId="ADAL" clId="{D5538336-545C-44A0-8A91-51C6156A9F2E}" dt="2021-08-15T01:39:27.500" v="573" actId="27636"/>
          <ac:spMkLst>
            <pc:docMk/>
            <pc:sldMk cId="2854892852" sldId="616"/>
            <ac:spMk id="2" creationId="{DBB4A937-6904-49BE-BEA3-AF12BDF1028E}"/>
          </ac:spMkLst>
        </pc:spChg>
        <pc:spChg chg="mod">
          <ac:chgData name="Davneet Chawla" userId="ad8c289c-d598-48f3-a296-45237aaeee1b" providerId="ADAL" clId="{D5538336-545C-44A0-8A91-51C6156A9F2E}" dt="2021-08-15T01:46:35.221" v="683" actId="113"/>
          <ac:spMkLst>
            <pc:docMk/>
            <pc:sldMk cId="2854892852" sldId="616"/>
            <ac:spMk id="3" creationId="{92F6DAD9-FFCE-4588-8D03-0A23189F70F9}"/>
          </ac:spMkLst>
        </pc:spChg>
      </pc:sldChg>
      <pc:sldChg chg="modSp add ord">
        <pc:chgData name="Davneet Chawla" userId="ad8c289c-d598-48f3-a296-45237aaeee1b" providerId="ADAL" clId="{D5538336-545C-44A0-8A91-51C6156A9F2E}" dt="2021-08-15T01:59:45.140" v="821" actId="113"/>
        <pc:sldMkLst>
          <pc:docMk/>
          <pc:sldMk cId="769539999" sldId="617"/>
        </pc:sldMkLst>
        <pc:spChg chg="mod">
          <ac:chgData name="Davneet Chawla" userId="ad8c289c-d598-48f3-a296-45237aaeee1b" providerId="ADAL" clId="{D5538336-545C-44A0-8A91-51C6156A9F2E}" dt="2021-08-15T01:59:45.140" v="821" actId="113"/>
          <ac:spMkLst>
            <pc:docMk/>
            <pc:sldMk cId="769539999" sldId="617"/>
            <ac:spMk id="3" creationId="{92F6DAD9-FFCE-4588-8D03-0A23189F70F9}"/>
          </ac:spMkLst>
        </pc:spChg>
      </pc:sldChg>
      <pc:sldChg chg="addSp modSp add">
        <pc:chgData name="Davneet Chawla" userId="ad8c289c-d598-48f3-a296-45237aaeee1b" providerId="ADAL" clId="{D5538336-545C-44A0-8A91-51C6156A9F2E}" dt="2021-08-15T02:03:12.817" v="896" actId="1076"/>
        <pc:sldMkLst>
          <pc:docMk/>
          <pc:sldMk cId="890389226" sldId="618"/>
        </pc:sldMkLst>
        <pc:spChg chg="mod">
          <ac:chgData name="Davneet Chawla" userId="ad8c289c-d598-48f3-a296-45237aaeee1b" providerId="ADAL" clId="{D5538336-545C-44A0-8A91-51C6156A9F2E}" dt="2021-08-15T01:52:38.177" v="755" actId="27636"/>
          <ac:spMkLst>
            <pc:docMk/>
            <pc:sldMk cId="890389226" sldId="618"/>
            <ac:spMk id="2" creationId="{87530B4E-D470-43F2-BAC4-BA2C3AFE73BA}"/>
          </ac:spMkLst>
        </pc:spChg>
        <pc:spChg chg="mod">
          <ac:chgData name="Davneet Chawla" userId="ad8c289c-d598-48f3-a296-45237aaeee1b" providerId="ADAL" clId="{D5538336-545C-44A0-8A91-51C6156A9F2E}" dt="2021-08-15T02:03:04.497" v="894" actId="20577"/>
          <ac:spMkLst>
            <pc:docMk/>
            <pc:sldMk cId="890389226" sldId="618"/>
            <ac:spMk id="3" creationId="{43F38B7E-2A9F-4E9D-919B-87C6DF10AFCB}"/>
          </ac:spMkLst>
        </pc:spChg>
        <pc:spChg chg="add mod">
          <ac:chgData name="Davneet Chawla" userId="ad8c289c-d598-48f3-a296-45237aaeee1b" providerId="ADAL" clId="{D5538336-545C-44A0-8A91-51C6156A9F2E}" dt="2021-08-15T02:02:40.740" v="889" actId="1076"/>
          <ac:spMkLst>
            <pc:docMk/>
            <pc:sldMk cId="890389226" sldId="618"/>
            <ac:spMk id="5" creationId="{77114BFD-2D52-4068-ADFD-4060899D66DF}"/>
          </ac:spMkLst>
        </pc:spChg>
        <pc:spChg chg="add mod">
          <ac:chgData name="Davneet Chawla" userId="ad8c289c-d598-48f3-a296-45237aaeee1b" providerId="ADAL" clId="{D5538336-545C-44A0-8A91-51C6156A9F2E}" dt="2021-08-15T02:03:12.817" v="896" actId="1076"/>
          <ac:spMkLst>
            <pc:docMk/>
            <pc:sldMk cId="890389226" sldId="618"/>
            <ac:spMk id="6" creationId="{6348F165-4232-43A9-A144-83DDF3C92E8F}"/>
          </ac:spMkLst>
        </pc:spChg>
      </pc:sldChg>
      <pc:sldChg chg="addSp modSp add">
        <pc:chgData name="Davneet Chawla" userId="ad8c289c-d598-48f3-a296-45237aaeee1b" providerId="ADAL" clId="{D5538336-545C-44A0-8A91-51C6156A9F2E}" dt="2021-08-15T01:59:20.149" v="818" actId="948"/>
        <pc:sldMkLst>
          <pc:docMk/>
          <pc:sldMk cId="870441178" sldId="619"/>
        </pc:sldMkLst>
        <pc:spChg chg="mod">
          <ac:chgData name="Davneet Chawla" userId="ad8c289c-d598-48f3-a296-45237aaeee1b" providerId="ADAL" clId="{D5538336-545C-44A0-8A91-51C6156A9F2E}" dt="2021-08-15T01:58:06.400" v="807" actId="27636"/>
          <ac:spMkLst>
            <pc:docMk/>
            <pc:sldMk cId="870441178" sldId="619"/>
            <ac:spMk id="2" creationId="{62467411-A174-4FC5-BC3F-FCE4CDFF32C4}"/>
          </ac:spMkLst>
        </pc:spChg>
        <pc:spChg chg="mod">
          <ac:chgData name="Davneet Chawla" userId="ad8c289c-d598-48f3-a296-45237aaeee1b" providerId="ADAL" clId="{D5538336-545C-44A0-8A91-51C6156A9F2E}" dt="2021-08-15T01:58:59.202" v="816" actId="5793"/>
          <ac:spMkLst>
            <pc:docMk/>
            <pc:sldMk cId="870441178" sldId="619"/>
            <ac:spMk id="3" creationId="{53F3EB04-3D90-42C9-B75A-089DC8CB81B1}"/>
          </ac:spMkLst>
        </pc:spChg>
        <pc:spChg chg="add mod">
          <ac:chgData name="Davneet Chawla" userId="ad8c289c-d598-48f3-a296-45237aaeee1b" providerId="ADAL" clId="{D5538336-545C-44A0-8A91-51C6156A9F2E}" dt="2021-08-15T01:59:20.149" v="818" actId="948"/>
          <ac:spMkLst>
            <pc:docMk/>
            <pc:sldMk cId="870441178" sldId="619"/>
            <ac:spMk id="5" creationId="{8F086936-01ED-47FB-91F1-958FD4979D48}"/>
          </ac:spMkLst>
        </pc:spChg>
      </pc:sldChg>
      <pc:sldChg chg="modSp add">
        <pc:chgData name="Davneet Chawla" userId="ad8c289c-d598-48f3-a296-45237aaeee1b" providerId="ADAL" clId="{D5538336-545C-44A0-8A91-51C6156A9F2E}" dt="2021-08-15T02:05:06.125" v="920" actId="20577"/>
        <pc:sldMkLst>
          <pc:docMk/>
          <pc:sldMk cId="2023717480" sldId="620"/>
        </pc:sldMkLst>
        <pc:spChg chg="mod">
          <ac:chgData name="Davneet Chawla" userId="ad8c289c-d598-48f3-a296-45237aaeee1b" providerId="ADAL" clId="{D5538336-545C-44A0-8A91-51C6156A9F2E}" dt="2021-08-15T02:04:03.983" v="901" actId="27636"/>
          <ac:spMkLst>
            <pc:docMk/>
            <pc:sldMk cId="2023717480" sldId="620"/>
            <ac:spMk id="2" creationId="{29976DDD-ADBA-4EE6-A74D-43F6185CA9EA}"/>
          </ac:spMkLst>
        </pc:spChg>
        <pc:spChg chg="mod">
          <ac:chgData name="Davneet Chawla" userId="ad8c289c-d598-48f3-a296-45237aaeee1b" providerId="ADAL" clId="{D5538336-545C-44A0-8A91-51C6156A9F2E}" dt="2021-08-15T02:05:06.125" v="920" actId="20577"/>
          <ac:spMkLst>
            <pc:docMk/>
            <pc:sldMk cId="2023717480" sldId="620"/>
            <ac:spMk id="3" creationId="{8DD4BB66-64F4-4254-856D-486B8FBE57DA}"/>
          </ac:spMkLst>
        </pc:spChg>
      </pc:sldChg>
      <pc:sldChg chg="modSp add">
        <pc:chgData name="Davneet Chawla" userId="ad8c289c-d598-48f3-a296-45237aaeee1b" providerId="ADAL" clId="{D5538336-545C-44A0-8A91-51C6156A9F2E}" dt="2021-08-15T02:59:38.496" v="948" actId="20577"/>
        <pc:sldMkLst>
          <pc:docMk/>
          <pc:sldMk cId="2589146404" sldId="621"/>
        </pc:sldMkLst>
        <pc:spChg chg="mod">
          <ac:chgData name="Davneet Chawla" userId="ad8c289c-d598-48f3-a296-45237aaeee1b" providerId="ADAL" clId="{D5538336-545C-44A0-8A91-51C6156A9F2E}" dt="2021-08-15T02:06:04.493" v="929" actId="27636"/>
          <ac:spMkLst>
            <pc:docMk/>
            <pc:sldMk cId="2589146404" sldId="621"/>
            <ac:spMk id="2" creationId="{F60E356C-B0BB-4F07-AB46-7534AE4532E6}"/>
          </ac:spMkLst>
        </pc:spChg>
        <pc:spChg chg="mod">
          <ac:chgData name="Davneet Chawla" userId="ad8c289c-d598-48f3-a296-45237aaeee1b" providerId="ADAL" clId="{D5538336-545C-44A0-8A91-51C6156A9F2E}" dt="2021-08-15T02:59:38.496" v="948" actId="20577"/>
          <ac:spMkLst>
            <pc:docMk/>
            <pc:sldMk cId="2589146404" sldId="621"/>
            <ac:spMk id="3" creationId="{D43C814A-2C68-4FCE-89AC-69C8C5B2A002}"/>
          </ac:spMkLst>
        </pc:spChg>
      </pc:sldChg>
      <pc:sldChg chg="addSp delSp modSp add">
        <pc:chgData name="Davneet Chawla" userId="ad8c289c-d598-48f3-a296-45237aaeee1b" providerId="ADAL" clId="{D5538336-545C-44A0-8A91-51C6156A9F2E}" dt="2021-08-15T03:07:10.536" v="975" actId="14100"/>
        <pc:sldMkLst>
          <pc:docMk/>
          <pc:sldMk cId="999397869" sldId="622"/>
        </pc:sldMkLst>
        <pc:spChg chg="mod">
          <ac:chgData name="Davneet Chawla" userId="ad8c289c-d598-48f3-a296-45237aaeee1b" providerId="ADAL" clId="{D5538336-545C-44A0-8A91-51C6156A9F2E}" dt="2021-08-15T03:06:29.231" v="970" actId="20577"/>
          <ac:spMkLst>
            <pc:docMk/>
            <pc:sldMk cId="999397869" sldId="622"/>
            <ac:spMk id="2" creationId="{42A4F1E9-87E3-4241-9A4D-F354D66F9B6B}"/>
          </ac:spMkLst>
        </pc:spChg>
        <pc:spChg chg="del">
          <ac:chgData name="Davneet Chawla" userId="ad8c289c-d598-48f3-a296-45237aaeee1b" providerId="ADAL" clId="{D5538336-545C-44A0-8A91-51C6156A9F2E}" dt="2021-08-15T03:06:49.084" v="971"/>
          <ac:spMkLst>
            <pc:docMk/>
            <pc:sldMk cId="999397869" sldId="622"/>
            <ac:spMk id="3" creationId="{C3738342-6C6D-4F10-B864-ED63EAB391D3}"/>
          </ac:spMkLst>
        </pc:spChg>
        <pc:spChg chg="add del mod">
          <ac:chgData name="Davneet Chawla" userId="ad8c289c-d598-48f3-a296-45237aaeee1b" providerId="ADAL" clId="{D5538336-545C-44A0-8A91-51C6156A9F2E}" dt="2021-08-15T03:06:54.719" v="972"/>
          <ac:spMkLst>
            <pc:docMk/>
            <pc:sldMk cId="999397869" sldId="622"/>
            <ac:spMk id="5" creationId="{EDCB4F66-FE40-41FF-B05C-DF4482EC4DBE}"/>
          </ac:spMkLst>
        </pc:spChg>
        <pc:picChg chg="add mod">
          <ac:chgData name="Davneet Chawla" userId="ad8c289c-d598-48f3-a296-45237aaeee1b" providerId="ADAL" clId="{D5538336-545C-44A0-8A91-51C6156A9F2E}" dt="2021-08-15T03:07:10.536" v="975" actId="14100"/>
          <ac:picMkLst>
            <pc:docMk/>
            <pc:sldMk cId="999397869" sldId="622"/>
            <ac:picMk id="6" creationId="{FE41FB5A-E800-41EF-9133-D4422B46A579}"/>
          </ac:picMkLst>
        </pc:picChg>
      </pc:sldChg>
    </pc:docChg>
  </pc:docChgLst>
  <pc:docChgLst>
    <pc:chgData name="Davneet Chawla" userId="ad8c289c-d598-48f3-a296-45237aaeee1b" providerId="ADAL" clId="{48C701A6-C0A8-4DCF-A17B-B30736260B8F}"/>
    <pc:docChg chg="undo custSel addSld delSld modSld">
      <pc:chgData name="Davneet Chawla" userId="ad8c289c-d598-48f3-a296-45237aaeee1b" providerId="ADAL" clId="{48C701A6-C0A8-4DCF-A17B-B30736260B8F}" dt="2021-08-14T21:21:32.889" v="1542" actId="2696"/>
      <pc:docMkLst>
        <pc:docMk/>
      </pc:docMkLst>
      <pc:sldChg chg="modSp del">
        <pc:chgData name="Davneet Chawla" userId="ad8c289c-d598-48f3-a296-45237aaeee1b" providerId="ADAL" clId="{48C701A6-C0A8-4DCF-A17B-B30736260B8F}" dt="2021-08-14T21:09:13.917" v="1389" actId="2696"/>
        <pc:sldMkLst>
          <pc:docMk/>
          <pc:sldMk cId="4030773008" sldId="536"/>
        </pc:sldMkLst>
        <pc:spChg chg="mod">
          <ac:chgData name="Davneet Chawla" userId="ad8c289c-d598-48f3-a296-45237aaeee1b" providerId="ADAL" clId="{48C701A6-C0A8-4DCF-A17B-B30736260B8F}" dt="2021-08-14T21:09:08.485" v="1388"/>
          <ac:spMkLst>
            <pc:docMk/>
            <pc:sldMk cId="4030773008" sldId="536"/>
            <ac:spMk id="7" creationId="{940DCA86-A27E-43D1-97CF-6305539B1E0F}"/>
          </ac:spMkLst>
        </pc:spChg>
      </pc:sldChg>
      <pc:sldChg chg="modSp">
        <pc:chgData name="Davneet Chawla" userId="ad8c289c-d598-48f3-a296-45237aaeee1b" providerId="ADAL" clId="{48C701A6-C0A8-4DCF-A17B-B30736260B8F}" dt="2021-08-14T19:42:43.468" v="47" actId="20577"/>
        <pc:sldMkLst>
          <pc:docMk/>
          <pc:sldMk cId="3144838612" sldId="537"/>
        </pc:sldMkLst>
        <pc:spChg chg="mod">
          <ac:chgData name="Davneet Chawla" userId="ad8c289c-d598-48f3-a296-45237aaeee1b" providerId="ADAL" clId="{48C701A6-C0A8-4DCF-A17B-B30736260B8F}" dt="2021-08-14T19:42:43.468" v="47" actId="20577"/>
          <ac:spMkLst>
            <pc:docMk/>
            <pc:sldMk cId="3144838612" sldId="537"/>
            <ac:spMk id="2" creationId="{00000000-0000-0000-0000-000000000000}"/>
          </ac:spMkLst>
        </pc:spChg>
      </pc:sldChg>
      <pc:sldChg chg="del">
        <pc:chgData name="Davneet Chawla" userId="ad8c289c-d598-48f3-a296-45237aaeee1b" providerId="ADAL" clId="{48C701A6-C0A8-4DCF-A17B-B30736260B8F}" dt="2021-08-14T19:41:44.919" v="4" actId="2696"/>
        <pc:sldMkLst>
          <pc:docMk/>
          <pc:sldMk cId="2197197885" sldId="552"/>
        </pc:sldMkLst>
      </pc:sldChg>
      <pc:sldChg chg="modSp">
        <pc:chgData name="Davneet Chawla" userId="ad8c289c-d598-48f3-a296-45237aaeee1b" providerId="ADAL" clId="{48C701A6-C0A8-4DCF-A17B-B30736260B8F}" dt="2021-08-14T21:12:16.531" v="1416" actId="20577"/>
        <pc:sldMkLst>
          <pc:docMk/>
          <pc:sldMk cId="1332148250" sldId="576"/>
        </pc:sldMkLst>
        <pc:spChg chg="mod">
          <ac:chgData name="Davneet Chawla" userId="ad8c289c-d598-48f3-a296-45237aaeee1b" providerId="ADAL" clId="{48C701A6-C0A8-4DCF-A17B-B30736260B8F}" dt="2021-08-14T21:12:16.531" v="1416" actId="20577"/>
          <ac:spMkLst>
            <pc:docMk/>
            <pc:sldMk cId="1332148250" sldId="576"/>
            <ac:spMk id="3" creationId="{953707A5-262D-441B-875B-636DDCAEBC73}"/>
          </ac:spMkLst>
        </pc:spChg>
      </pc:sldChg>
      <pc:sldChg chg="modSp add">
        <pc:chgData name="Davneet Chawla" userId="ad8c289c-d598-48f3-a296-45237aaeee1b" providerId="ADAL" clId="{48C701A6-C0A8-4DCF-A17B-B30736260B8F}" dt="2021-08-14T21:09:28.389" v="1409" actId="20577"/>
        <pc:sldMkLst>
          <pc:docMk/>
          <pc:sldMk cId="303959163" sldId="577"/>
        </pc:sldMkLst>
        <pc:spChg chg="mod">
          <ac:chgData name="Davneet Chawla" userId="ad8c289c-d598-48f3-a296-45237aaeee1b" providerId="ADAL" clId="{48C701A6-C0A8-4DCF-A17B-B30736260B8F}" dt="2021-08-14T21:09:20.696" v="1395" actId="20577"/>
          <ac:spMkLst>
            <pc:docMk/>
            <pc:sldMk cId="303959163" sldId="577"/>
            <ac:spMk id="2" creationId="{7CB8B1CE-E46B-4541-8009-8D3078E19C1C}"/>
          </ac:spMkLst>
        </pc:spChg>
        <pc:spChg chg="mod">
          <ac:chgData name="Davneet Chawla" userId="ad8c289c-d598-48f3-a296-45237aaeee1b" providerId="ADAL" clId="{48C701A6-C0A8-4DCF-A17B-B30736260B8F}" dt="2021-08-14T21:09:28.389" v="1409" actId="20577"/>
          <ac:spMkLst>
            <pc:docMk/>
            <pc:sldMk cId="303959163" sldId="577"/>
            <ac:spMk id="3" creationId="{D54F3BC5-5201-4BC6-9E36-AF8E1FABD8BC}"/>
          </ac:spMkLst>
        </pc:spChg>
      </pc:sldChg>
      <pc:sldChg chg="addSp delSp modSp add">
        <pc:chgData name="Davneet Chawla" userId="ad8c289c-d598-48f3-a296-45237aaeee1b" providerId="ADAL" clId="{48C701A6-C0A8-4DCF-A17B-B30736260B8F}" dt="2021-08-14T19:57:05.523" v="272" actId="1076"/>
        <pc:sldMkLst>
          <pc:docMk/>
          <pc:sldMk cId="1143284941" sldId="578"/>
        </pc:sldMkLst>
        <pc:spChg chg="mod">
          <ac:chgData name="Davneet Chawla" userId="ad8c289c-d598-48f3-a296-45237aaeee1b" providerId="ADAL" clId="{48C701A6-C0A8-4DCF-A17B-B30736260B8F}" dt="2021-08-14T19:45:18.631" v="141"/>
          <ac:spMkLst>
            <pc:docMk/>
            <pc:sldMk cId="1143284941" sldId="578"/>
            <ac:spMk id="2" creationId="{2DD21D14-C63E-45C6-845C-D890B97E67AA}"/>
          </ac:spMkLst>
        </pc:spChg>
        <pc:spChg chg="mod">
          <ac:chgData name="Davneet Chawla" userId="ad8c289c-d598-48f3-a296-45237aaeee1b" providerId="ADAL" clId="{48C701A6-C0A8-4DCF-A17B-B30736260B8F}" dt="2021-08-14T19:56:20.260" v="262" actId="27636"/>
          <ac:spMkLst>
            <pc:docMk/>
            <pc:sldMk cId="1143284941" sldId="578"/>
            <ac:spMk id="3" creationId="{E214A18D-241D-4211-84F7-2937FD347298}"/>
          </ac:spMkLst>
        </pc:spChg>
        <pc:spChg chg="add mod">
          <ac:chgData name="Davneet Chawla" userId="ad8c289c-d598-48f3-a296-45237aaeee1b" providerId="ADAL" clId="{48C701A6-C0A8-4DCF-A17B-B30736260B8F}" dt="2021-08-14T19:56:49.336" v="268" actId="20577"/>
          <ac:spMkLst>
            <pc:docMk/>
            <pc:sldMk cId="1143284941" sldId="578"/>
            <ac:spMk id="5" creationId="{09849574-265E-4145-BA32-FE256E188B2A}"/>
          </ac:spMkLst>
        </pc:spChg>
        <pc:spChg chg="add mod">
          <ac:chgData name="Davneet Chawla" userId="ad8c289c-d598-48f3-a296-45237aaeee1b" providerId="ADAL" clId="{48C701A6-C0A8-4DCF-A17B-B30736260B8F}" dt="2021-08-14T19:57:05.523" v="272" actId="1076"/>
          <ac:spMkLst>
            <pc:docMk/>
            <pc:sldMk cId="1143284941" sldId="578"/>
            <ac:spMk id="6" creationId="{400C4955-CDE1-4BED-BA6B-A45B83034DA2}"/>
          </ac:spMkLst>
        </pc:spChg>
        <pc:spChg chg="add del mod">
          <ac:chgData name="Davneet Chawla" userId="ad8c289c-d598-48f3-a296-45237aaeee1b" providerId="ADAL" clId="{48C701A6-C0A8-4DCF-A17B-B30736260B8F}" dt="2021-08-14T19:52:33.517" v="231"/>
          <ac:spMkLst>
            <pc:docMk/>
            <pc:sldMk cId="1143284941" sldId="578"/>
            <ac:spMk id="7" creationId="{4FBB1D76-4A1B-40E9-ACBD-909727220244}"/>
          </ac:spMkLst>
        </pc:spChg>
        <pc:spChg chg="add del">
          <ac:chgData name="Davneet Chawla" userId="ad8c289c-d598-48f3-a296-45237aaeee1b" providerId="ADAL" clId="{48C701A6-C0A8-4DCF-A17B-B30736260B8F}" dt="2021-08-14T19:52:31.647" v="228"/>
          <ac:spMkLst>
            <pc:docMk/>
            <pc:sldMk cId="1143284941" sldId="578"/>
            <ac:spMk id="8" creationId="{69C4142A-C103-414D-A69A-56E0E30C4C29}"/>
          </ac:spMkLst>
        </pc:spChg>
        <pc:spChg chg="add mod">
          <ac:chgData name="Davneet Chawla" userId="ad8c289c-d598-48f3-a296-45237aaeee1b" providerId="ADAL" clId="{48C701A6-C0A8-4DCF-A17B-B30736260B8F}" dt="2021-08-14T19:56:38.294" v="266" actId="14100"/>
          <ac:spMkLst>
            <pc:docMk/>
            <pc:sldMk cId="1143284941" sldId="578"/>
            <ac:spMk id="9" creationId="{7C595CF1-AA6F-4FE9-97D3-6F079249EDD3}"/>
          </ac:spMkLst>
        </pc:spChg>
        <pc:grpChg chg="add mod">
          <ac:chgData name="Davneet Chawla" userId="ad8c289c-d598-48f3-a296-45237aaeee1b" providerId="ADAL" clId="{48C701A6-C0A8-4DCF-A17B-B30736260B8F}" dt="2021-08-14T19:55:23.436" v="250" actId="164"/>
          <ac:grpSpMkLst>
            <pc:docMk/>
            <pc:sldMk cId="1143284941" sldId="578"/>
            <ac:grpSpMk id="10" creationId="{477F0E28-6BBA-4826-8715-9813CF228BCD}"/>
          </ac:grpSpMkLst>
        </pc:grpChg>
        <pc:grpChg chg="add mod">
          <ac:chgData name="Davneet Chawla" userId="ad8c289c-d598-48f3-a296-45237aaeee1b" providerId="ADAL" clId="{48C701A6-C0A8-4DCF-A17B-B30736260B8F}" dt="2021-08-14T19:56:59.201" v="270" actId="14100"/>
          <ac:grpSpMkLst>
            <pc:docMk/>
            <pc:sldMk cId="1143284941" sldId="578"/>
            <ac:grpSpMk id="11" creationId="{B28E736B-708E-454D-8021-6221CCAC9D84}"/>
          </ac:grpSpMkLst>
        </pc:grpChg>
        <pc:picChg chg="add mod">
          <ac:chgData name="Davneet Chawla" userId="ad8c289c-d598-48f3-a296-45237aaeee1b" providerId="ADAL" clId="{48C701A6-C0A8-4DCF-A17B-B30736260B8F}" dt="2021-08-14T19:57:02.090" v="271" actId="1076"/>
          <ac:picMkLst>
            <pc:docMk/>
            <pc:sldMk cId="1143284941" sldId="578"/>
            <ac:picMk id="1025" creationId="{5D639F2B-FF92-4960-B30C-E908A4ACC6C8}"/>
          </ac:picMkLst>
        </pc:picChg>
      </pc:sldChg>
      <pc:sldChg chg="add del">
        <pc:chgData name="Davneet Chawla" userId="ad8c289c-d598-48f3-a296-45237aaeee1b" providerId="ADAL" clId="{48C701A6-C0A8-4DCF-A17B-B30736260B8F}" dt="2021-08-14T19:44:18.559" v="118"/>
        <pc:sldMkLst>
          <pc:docMk/>
          <pc:sldMk cId="2211525488" sldId="578"/>
        </pc:sldMkLst>
      </pc:sldChg>
      <pc:sldChg chg="del">
        <pc:chgData name="Davneet Chawla" userId="ad8c289c-d598-48f3-a296-45237aaeee1b" providerId="ADAL" clId="{48C701A6-C0A8-4DCF-A17B-B30736260B8F}" dt="2021-08-14T19:41:44.965" v="6" actId="2696"/>
        <pc:sldMkLst>
          <pc:docMk/>
          <pc:sldMk cId="852252829" sldId="579"/>
        </pc:sldMkLst>
      </pc:sldChg>
      <pc:sldChg chg="add del">
        <pc:chgData name="Davneet Chawla" userId="ad8c289c-d598-48f3-a296-45237aaeee1b" providerId="ADAL" clId="{48C701A6-C0A8-4DCF-A17B-B30736260B8F}" dt="2021-08-14T19:44:18.257" v="117"/>
        <pc:sldMkLst>
          <pc:docMk/>
          <pc:sldMk cId="2903517302" sldId="579"/>
        </pc:sldMkLst>
      </pc:sldChg>
      <pc:sldChg chg="addSp modSp add">
        <pc:chgData name="Davneet Chawla" userId="ad8c289c-d598-48f3-a296-45237aaeee1b" providerId="ADAL" clId="{48C701A6-C0A8-4DCF-A17B-B30736260B8F}" dt="2021-08-14T20:06:45.815" v="399" actId="1076"/>
        <pc:sldMkLst>
          <pc:docMk/>
          <pc:sldMk cId="3348793250" sldId="579"/>
        </pc:sldMkLst>
        <pc:spChg chg="mod">
          <ac:chgData name="Davneet Chawla" userId="ad8c289c-d598-48f3-a296-45237aaeee1b" providerId="ADAL" clId="{48C701A6-C0A8-4DCF-A17B-B30736260B8F}" dt="2021-08-14T19:57:43.377" v="277" actId="27636"/>
          <ac:spMkLst>
            <pc:docMk/>
            <pc:sldMk cId="3348793250" sldId="579"/>
            <ac:spMk id="2" creationId="{67AB0200-67E2-467D-8FF2-98ECFC44527E}"/>
          </ac:spMkLst>
        </pc:spChg>
        <pc:spChg chg="mod">
          <ac:chgData name="Davneet Chawla" userId="ad8c289c-d598-48f3-a296-45237aaeee1b" providerId="ADAL" clId="{48C701A6-C0A8-4DCF-A17B-B30736260B8F}" dt="2021-08-14T20:04:30.586" v="389" actId="20577"/>
          <ac:spMkLst>
            <pc:docMk/>
            <pc:sldMk cId="3348793250" sldId="579"/>
            <ac:spMk id="3" creationId="{33D5EF51-E3AA-4F06-98B3-1CE9FF874C5B}"/>
          </ac:spMkLst>
        </pc:spChg>
        <pc:spChg chg="add mod">
          <ac:chgData name="Davneet Chawla" userId="ad8c289c-d598-48f3-a296-45237aaeee1b" providerId="ADAL" clId="{48C701A6-C0A8-4DCF-A17B-B30736260B8F}" dt="2021-08-14T20:02:01.877" v="369" actId="20577"/>
          <ac:spMkLst>
            <pc:docMk/>
            <pc:sldMk cId="3348793250" sldId="579"/>
            <ac:spMk id="5" creationId="{F72E4238-1E11-410C-9098-1F12650A3BB0}"/>
          </ac:spMkLst>
        </pc:spChg>
        <pc:spChg chg="add mod">
          <ac:chgData name="Davneet Chawla" userId="ad8c289c-d598-48f3-a296-45237aaeee1b" providerId="ADAL" clId="{48C701A6-C0A8-4DCF-A17B-B30736260B8F}" dt="2021-08-14T20:02:15.512" v="370" actId="1076"/>
          <ac:spMkLst>
            <pc:docMk/>
            <pc:sldMk cId="3348793250" sldId="579"/>
            <ac:spMk id="6" creationId="{ECFDE542-CE63-4E71-8EB2-78783D3B3185}"/>
          </ac:spMkLst>
        </pc:spChg>
        <pc:spChg chg="add mod">
          <ac:chgData name="Davneet Chawla" userId="ad8c289c-d598-48f3-a296-45237aaeee1b" providerId="ADAL" clId="{48C701A6-C0A8-4DCF-A17B-B30736260B8F}" dt="2021-08-14T20:06:36.284" v="397" actId="1076"/>
          <ac:spMkLst>
            <pc:docMk/>
            <pc:sldMk cId="3348793250" sldId="579"/>
            <ac:spMk id="8" creationId="{C1F6A919-0F88-41F4-8519-EA7BEE932676}"/>
          </ac:spMkLst>
        </pc:spChg>
        <pc:grpChg chg="add mod">
          <ac:chgData name="Davneet Chawla" userId="ad8c289c-d598-48f3-a296-45237aaeee1b" providerId="ADAL" clId="{48C701A6-C0A8-4DCF-A17B-B30736260B8F}" dt="2021-08-14T20:06:45.815" v="399" actId="1076"/>
          <ac:grpSpMkLst>
            <pc:docMk/>
            <pc:sldMk cId="3348793250" sldId="579"/>
            <ac:grpSpMk id="7" creationId="{1C481817-8B9F-4163-A41C-A2FFFE16AB36}"/>
          </ac:grpSpMkLst>
        </pc:grpChg>
        <pc:picChg chg="add mod">
          <ac:chgData name="Davneet Chawla" userId="ad8c289c-d598-48f3-a296-45237aaeee1b" providerId="ADAL" clId="{48C701A6-C0A8-4DCF-A17B-B30736260B8F}" dt="2021-08-14T20:02:53.185" v="373" actId="14100"/>
          <ac:picMkLst>
            <pc:docMk/>
            <pc:sldMk cId="3348793250" sldId="579"/>
            <ac:picMk id="2049" creationId="{E6501A58-55E2-4EE8-A39A-9216A73839F4}"/>
          </ac:picMkLst>
        </pc:picChg>
      </pc:sldChg>
      <pc:sldChg chg="addSp delSp modSp add">
        <pc:chgData name="Davneet Chawla" userId="ad8c289c-d598-48f3-a296-45237aaeee1b" providerId="ADAL" clId="{48C701A6-C0A8-4DCF-A17B-B30736260B8F}" dt="2021-08-14T20:20:55.811" v="593" actId="20577"/>
        <pc:sldMkLst>
          <pc:docMk/>
          <pc:sldMk cId="3862202154" sldId="580"/>
        </pc:sldMkLst>
        <pc:spChg chg="mod">
          <ac:chgData name="Davneet Chawla" userId="ad8c289c-d598-48f3-a296-45237aaeee1b" providerId="ADAL" clId="{48C701A6-C0A8-4DCF-A17B-B30736260B8F}" dt="2021-08-14T20:09:41.374" v="433" actId="20577"/>
          <ac:spMkLst>
            <pc:docMk/>
            <pc:sldMk cId="3862202154" sldId="580"/>
            <ac:spMk id="2" creationId="{85CE270B-04BC-448A-A425-DD61D9AFDFE2}"/>
          </ac:spMkLst>
        </pc:spChg>
        <pc:spChg chg="mod">
          <ac:chgData name="Davneet Chawla" userId="ad8c289c-d598-48f3-a296-45237aaeee1b" providerId="ADAL" clId="{48C701A6-C0A8-4DCF-A17B-B30736260B8F}" dt="2021-08-14T20:20:55.811" v="593" actId="20577"/>
          <ac:spMkLst>
            <pc:docMk/>
            <pc:sldMk cId="3862202154" sldId="580"/>
            <ac:spMk id="3" creationId="{E1281B0B-740D-437E-B44B-00F5C589ADD3}"/>
          </ac:spMkLst>
        </pc:spChg>
        <pc:spChg chg="add del mod">
          <ac:chgData name="Davneet Chawla" userId="ad8c289c-d598-48f3-a296-45237aaeee1b" providerId="ADAL" clId="{48C701A6-C0A8-4DCF-A17B-B30736260B8F}" dt="2021-08-14T20:16:19.865" v="512" actId="478"/>
          <ac:spMkLst>
            <pc:docMk/>
            <pc:sldMk cId="3862202154" sldId="580"/>
            <ac:spMk id="5" creationId="{1F3E31C9-D2A6-4892-9989-83F74DA37783}"/>
          </ac:spMkLst>
        </pc:spChg>
        <pc:spChg chg="add mod">
          <ac:chgData name="Davneet Chawla" userId="ad8c289c-d598-48f3-a296-45237aaeee1b" providerId="ADAL" clId="{48C701A6-C0A8-4DCF-A17B-B30736260B8F}" dt="2021-08-14T20:19:05.959" v="556" actId="1076"/>
          <ac:spMkLst>
            <pc:docMk/>
            <pc:sldMk cId="3862202154" sldId="580"/>
            <ac:spMk id="6" creationId="{C67691C9-9D25-488D-8817-3D15A3E7C9A3}"/>
          </ac:spMkLst>
        </pc:spChg>
        <pc:spChg chg="add mod">
          <ac:chgData name="Davneet Chawla" userId="ad8c289c-d598-48f3-a296-45237aaeee1b" providerId="ADAL" clId="{48C701A6-C0A8-4DCF-A17B-B30736260B8F}" dt="2021-08-14T20:19:14.299" v="578" actId="1076"/>
          <ac:spMkLst>
            <pc:docMk/>
            <pc:sldMk cId="3862202154" sldId="580"/>
            <ac:spMk id="7" creationId="{EDDE7DA7-8257-4DB1-A418-CECD515067EB}"/>
          </ac:spMkLst>
        </pc:spChg>
        <pc:spChg chg="add mod">
          <ac:chgData name="Davneet Chawla" userId="ad8c289c-d598-48f3-a296-45237aaeee1b" providerId="ADAL" clId="{48C701A6-C0A8-4DCF-A17B-B30736260B8F}" dt="2021-08-14T20:19:55.571" v="591" actId="1076"/>
          <ac:spMkLst>
            <pc:docMk/>
            <pc:sldMk cId="3862202154" sldId="580"/>
            <ac:spMk id="8" creationId="{E60BD72E-6654-4A16-BD28-0BBFC88575FF}"/>
          </ac:spMkLst>
        </pc:spChg>
      </pc:sldChg>
      <pc:sldChg chg="add del">
        <pc:chgData name="Davneet Chawla" userId="ad8c289c-d598-48f3-a296-45237aaeee1b" providerId="ADAL" clId="{48C701A6-C0A8-4DCF-A17B-B30736260B8F}" dt="2021-08-14T19:44:18.002" v="116"/>
        <pc:sldMkLst>
          <pc:docMk/>
          <pc:sldMk cId="4162258725" sldId="580"/>
        </pc:sldMkLst>
      </pc:sldChg>
      <pc:sldChg chg="addSp modSp add">
        <pc:chgData name="Davneet Chawla" userId="ad8c289c-d598-48f3-a296-45237aaeee1b" providerId="ADAL" clId="{48C701A6-C0A8-4DCF-A17B-B30736260B8F}" dt="2021-08-14T20:27:19.756" v="636" actId="403"/>
        <pc:sldMkLst>
          <pc:docMk/>
          <pc:sldMk cId="1503990753" sldId="581"/>
        </pc:sldMkLst>
        <pc:spChg chg="mod">
          <ac:chgData name="Davneet Chawla" userId="ad8c289c-d598-48f3-a296-45237aaeee1b" providerId="ADAL" clId="{48C701A6-C0A8-4DCF-A17B-B30736260B8F}" dt="2021-08-14T20:21:34.278" v="603" actId="20577"/>
          <ac:spMkLst>
            <pc:docMk/>
            <pc:sldMk cId="1503990753" sldId="581"/>
            <ac:spMk id="2" creationId="{4246BD9D-34D5-44FF-8D5B-D845F6A789EA}"/>
          </ac:spMkLst>
        </pc:spChg>
        <pc:spChg chg="mod">
          <ac:chgData name="Davneet Chawla" userId="ad8c289c-d598-48f3-a296-45237aaeee1b" providerId="ADAL" clId="{48C701A6-C0A8-4DCF-A17B-B30736260B8F}" dt="2021-08-14T20:27:19.756" v="636" actId="403"/>
          <ac:spMkLst>
            <pc:docMk/>
            <pc:sldMk cId="1503990753" sldId="581"/>
            <ac:spMk id="3" creationId="{F7304544-3D74-411C-8F41-62265AF96D54}"/>
          </ac:spMkLst>
        </pc:spChg>
        <pc:spChg chg="add mod">
          <ac:chgData name="Davneet Chawla" userId="ad8c289c-d598-48f3-a296-45237aaeee1b" providerId="ADAL" clId="{48C701A6-C0A8-4DCF-A17B-B30736260B8F}" dt="2021-08-14T20:26:12.195" v="630" actId="1076"/>
          <ac:spMkLst>
            <pc:docMk/>
            <pc:sldMk cId="1503990753" sldId="581"/>
            <ac:spMk id="5" creationId="{5E0704B0-D3B0-4E28-83DB-2004DDF6616C}"/>
          </ac:spMkLst>
        </pc:spChg>
        <pc:spChg chg="add mod">
          <ac:chgData name="Davneet Chawla" userId="ad8c289c-d598-48f3-a296-45237aaeee1b" providerId="ADAL" clId="{48C701A6-C0A8-4DCF-A17B-B30736260B8F}" dt="2021-08-14T20:26:08.922" v="629" actId="1076"/>
          <ac:spMkLst>
            <pc:docMk/>
            <pc:sldMk cId="1503990753" sldId="581"/>
            <ac:spMk id="6" creationId="{F6AE8A46-EA01-479C-89D8-F09CAB933A54}"/>
          </ac:spMkLst>
        </pc:spChg>
      </pc:sldChg>
      <pc:sldChg chg="add del">
        <pc:chgData name="Davneet Chawla" userId="ad8c289c-d598-48f3-a296-45237aaeee1b" providerId="ADAL" clId="{48C701A6-C0A8-4DCF-A17B-B30736260B8F}" dt="2021-08-14T19:44:17.647" v="115"/>
        <pc:sldMkLst>
          <pc:docMk/>
          <pc:sldMk cId="2125948584" sldId="581"/>
        </pc:sldMkLst>
      </pc:sldChg>
      <pc:sldChg chg="addSp delSp modSp add">
        <pc:chgData name="Davneet Chawla" userId="ad8c289c-d598-48f3-a296-45237aaeee1b" providerId="ADAL" clId="{48C701A6-C0A8-4DCF-A17B-B30736260B8F}" dt="2021-08-14T20:32:43.559" v="685" actId="1076"/>
        <pc:sldMkLst>
          <pc:docMk/>
          <pc:sldMk cId="1377847633" sldId="582"/>
        </pc:sldMkLst>
        <pc:spChg chg="mod">
          <ac:chgData name="Davneet Chawla" userId="ad8c289c-d598-48f3-a296-45237aaeee1b" providerId="ADAL" clId="{48C701A6-C0A8-4DCF-A17B-B30736260B8F}" dt="2021-08-14T20:27:37.427" v="637"/>
          <ac:spMkLst>
            <pc:docMk/>
            <pc:sldMk cId="1377847633" sldId="582"/>
            <ac:spMk id="2" creationId="{CDE18DA6-8124-407F-83B3-AD45305EB7DA}"/>
          </ac:spMkLst>
        </pc:spChg>
        <pc:spChg chg="add del mod">
          <ac:chgData name="Davneet Chawla" userId="ad8c289c-d598-48f3-a296-45237aaeee1b" providerId="ADAL" clId="{48C701A6-C0A8-4DCF-A17B-B30736260B8F}" dt="2021-08-14T20:32:17.775" v="681" actId="12"/>
          <ac:spMkLst>
            <pc:docMk/>
            <pc:sldMk cId="1377847633" sldId="582"/>
            <ac:spMk id="3" creationId="{649FD0E6-64BD-4EA0-9BF6-06C44915A6D9}"/>
          </ac:spMkLst>
        </pc:spChg>
        <pc:spChg chg="add del">
          <ac:chgData name="Davneet Chawla" userId="ad8c289c-d598-48f3-a296-45237aaeee1b" providerId="ADAL" clId="{48C701A6-C0A8-4DCF-A17B-B30736260B8F}" dt="2021-08-14T20:28:23.327" v="639"/>
          <ac:spMkLst>
            <pc:docMk/>
            <pc:sldMk cId="1377847633" sldId="582"/>
            <ac:spMk id="5" creationId="{DFE132FC-A3D9-4818-B54E-3EC4850EF6A8}"/>
          </ac:spMkLst>
        </pc:spChg>
        <pc:spChg chg="add del">
          <ac:chgData name="Davneet Chawla" userId="ad8c289c-d598-48f3-a296-45237aaeee1b" providerId="ADAL" clId="{48C701A6-C0A8-4DCF-A17B-B30736260B8F}" dt="2021-08-14T20:28:23.327" v="639"/>
          <ac:spMkLst>
            <pc:docMk/>
            <pc:sldMk cId="1377847633" sldId="582"/>
            <ac:spMk id="6" creationId="{8F27E70F-8B0C-4216-9A81-91A28C70D490}"/>
          </ac:spMkLst>
        </pc:spChg>
        <pc:spChg chg="add del">
          <ac:chgData name="Davneet Chawla" userId="ad8c289c-d598-48f3-a296-45237aaeee1b" providerId="ADAL" clId="{48C701A6-C0A8-4DCF-A17B-B30736260B8F}" dt="2021-08-14T20:28:23.327" v="639"/>
          <ac:spMkLst>
            <pc:docMk/>
            <pc:sldMk cId="1377847633" sldId="582"/>
            <ac:spMk id="7" creationId="{B56E0B10-8180-429E-9275-1C0B28BAF404}"/>
          </ac:spMkLst>
        </pc:spChg>
        <pc:spChg chg="add del">
          <ac:chgData name="Davneet Chawla" userId="ad8c289c-d598-48f3-a296-45237aaeee1b" providerId="ADAL" clId="{48C701A6-C0A8-4DCF-A17B-B30736260B8F}" dt="2021-08-14T20:28:35.595" v="641"/>
          <ac:spMkLst>
            <pc:docMk/>
            <pc:sldMk cId="1377847633" sldId="582"/>
            <ac:spMk id="8" creationId="{E3997E07-26C6-46CB-A00E-566E63DE8273}"/>
          </ac:spMkLst>
        </pc:spChg>
        <pc:spChg chg="add del">
          <ac:chgData name="Davneet Chawla" userId="ad8c289c-d598-48f3-a296-45237aaeee1b" providerId="ADAL" clId="{48C701A6-C0A8-4DCF-A17B-B30736260B8F}" dt="2021-08-14T20:28:48.467" v="643"/>
          <ac:spMkLst>
            <pc:docMk/>
            <pc:sldMk cId="1377847633" sldId="582"/>
            <ac:spMk id="9" creationId="{EFA47860-9D6F-4179-9C10-D2F06463912B}"/>
          </ac:spMkLst>
        </pc:spChg>
        <pc:spChg chg="add del">
          <ac:chgData name="Davneet Chawla" userId="ad8c289c-d598-48f3-a296-45237aaeee1b" providerId="ADAL" clId="{48C701A6-C0A8-4DCF-A17B-B30736260B8F}" dt="2021-08-14T20:29:12.089" v="645"/>
          <ac:spMkLst>
            <pc:docMk/>
            <pc:sldMk cId="1377847633" sldId="582"/>
            <ac:spMk id="10" creationId="{6032A563-0CAE-48FD-AFB2-7B4F79B99484}"/>
          </ac:spMkLst>
        </pc:spChg>
        <pc:spChg chg="add">
          <ac:chgData name="Davneet Chawla" userId="ad8c289c-d598-48f3-a296-45237aaeee1b" providerId="ADAL" clId="{48C701A6-C0A8-4DCF-A17B-B30736260B8F}" dt="2021-08-14T20:30:42.074" v="659"/>
          <ac:spMkLst>
            <pc:docMk/>
            <pc:sldMk cId="1377847633" sldId="582"/>
            <ac:spMk id="11" creationId="{4710D001-4316-4C8E-970A-7214213DF3C0}"/>
          </ac:spMkLst>
        </pc:spChg>
        <pc:spChg chg="add mod">
          <ac:chgData name="Davneet Chawla" userId="ad8c289c-d598-48f3-a296-45237aaeee1b" providerId="ADAL" clId="{48C701A6-C0A8-4DCF-A17B-B30736260B8F}" dt="2021-08-14T20:32:32.260" v="684" actId="1076"/>
          <ac:spMkLst>
            <pc:docMk/>
            <pc:sldMk cId="1377847633" sldId="582"/>
            <ac:spMk id="12" creationId="{AC312B1E-82E7-4F71-BC40-EE09348FEF9A}"/>
          </ac:spMkLst>
        </pc:spChg>
        <pc:spChg chg="add mod">
          <ac:chgData name="Davneet Chawla" userId="ad8c289c-d598-48f3-a296-45237aaeee1b" providerId="ADAL" clId="{48C701A6-C0A8-4DCF-A17B-B30736260B8F}" dt="2021-08-14T20:32:43.559" v="685" actId="1076"/>
          <ac:spMkLst>
            <pc:docMk/>
            <pc:sldMk cId="1377847633" sldId="582"/>
            <ac:spMk id="13" creationId="{A74A863C-AB43-441B-AEA6-81C00CC5239D}"/>
          </ac:spMkLst>
        </pc:spChg>
      </pc:sldChg>
      <pc:sldChg chg="add del">
        <pc:chgData name="Davneet Chawla" userId="ad8c289c-d598-48f3-a296-45237aaeee1b" providerId="ADAL" clId="{48C701A6-C0A8-4DCF-A17B-B30736260B8F}" dt="2021-08-14T19:44:16.511" v="114"/>
        <pc:sldMkLst>
          <pc:docMk/>
          <pc:sldMk cId="2258521631" sldId="582"/>
        </pc:sldMkLst>
      </pc:sldChg>
      <pc:sldChg chg="addSp delSp modSp add">
        <pc:chgData name="Davneet Chawla" userId="ad8c289c-d598-48f3-a296-45237aaeee1b" providerId="ADAL" clId="{48C701A6-C0A8-4DCF-A17B-B30736260B8F}" dt="2021-08-14T20:40:37.422" v="863" actId="14100"/>
        <pc:sldMkLst>
          <pc:docMk/>
          <pc:sldMk cId="3646045403" sldId="583"/>
        </pc:sldMkLst>
        <pc:spChg chg="mod">
          <ac:chgData name="Davneet Chawla" userId="ad8c289c-d598-48f3-a296-45237aaeee1b" providerId="ADAL" clId="{48C701A6-C0A8-4DCF-A17B-B30736260B8F}" dt="2021-08-14T20:33:06.726" v="690" actId="27636"/>
          <ac:spMkLst>
            <pc:docMk/>
            <pc:sldMk cId="3646045403" sldId="583"/>
            <ac:spMk id="2" creationId="{FB3D251D-B254-4D1D-B0D9-16DE73648176}"/>
          </ac:spMkLst>
        </pc:spChg>
        <pc:spChg chg="del mod">
          <ac:chgData name="Davneet Chawla" userId="ad8c289c-d598-48f3-a296-45237aaeee1b" providerId="ADAL" clId="{48C701A6-C0A8-4DCF-A17B-B30736260B8F}" dt="2021-08-14T20:33:37.685" v="696"/>
          <ac:spMkLst>
            <pc:docMk/>
            <pc:sldMk cId="3646045403" sldId="583"/>
            <ac:spMk id="3" creationId="{36751AB8-A88C-4A62-880E-025F81B4212A}"/>
          </ac:spMkLst>
        </pc:spChg>
        <pc:spChg chg="add del">
          <ac:chgData name="Davneet Chawla" userId="ad8c289c-d598-48f3-a296-45237aaeee1b" providerId="ADAL" clId="{48C701A6-C0A8-4DCF-A17B-B30736260B8F}" dt="2021-08-14T20:33:34.422" v="693"/>
          <ac:spMkLst>
            <pc:docMk/>
            <pc:sldMk cId="3646045403" sldId="583"/>
            <ac:spMk id="5" creationId="{3B014437-6E98-4AEB-B02E-DC39EFC0EFD8}"/>
          </ac:spMkLst>
        </pc:spChg>
        <pc:spChg chg="add mod">
          <ac:chgData name="Davneet Chawla" userId="ad8c289c-d598-48f3-a296-45237aaeee1b" providerId="ADAL" clId="{48C701A6-C0A8-4DCF-A17B-B30736260B8F}" dt="2021-08-14T20:38:13.788" v="811" actId="20577"/>
          <ac:spMkLst>
            <pc:docMk/>
            <pc:sldMk cId="3646045403" sldId="583"/>
            <ac:spMk id="6" creationId="{1CE38E2A-BEAF-4C15-B8ED-DEC99427ACB4}"/>
          </ac:spMkLst>
        </pc:spChg>
        <pc:spChg chg="add mod">
          <ac:chgData name="Davneet Chawla" userId="ad8c289c-d598-48f3-a296-45237aaeee1b" providerId="ADAL" clId="{48C701A6-C0A8-4DCF-A17B-B30736260B8F}" dt="2021-08-14T20:40:34.582" v="862" actId="14100"/>
          <ac:spMkLst>
            <pc:docMk/>
            <pc:sldMk cId="3646045403" sldId="583"/>
            <ac:spMk id="7" creationId="{3C2CBBE8-2CF2-432C-9CBA-F10C506D2CBE}"/>
          </ac:spMkLst>
        </pc:spChg>
        <pc:spChg chg="add mod">
          <ac:chgData name="Davneet Chawla" userId="ad8c289c-d598-48f3-a296-45237aaeee1b" providerId="ADAL" clId="{48C701A6-C0A8-4DCF-A17B-B30736260B8F}" dt="2021-08-14T20:40:37.422" v="863" actId="14100"/>
          <ac:spMkLst>
            <pc:docMk/>
            <pc:sldMk cId="3646045403" sldId="583"/>
            <ac:spMk id="8" creationId="{F399C26C-A914-48F2-9981-4824D8B07DC6}"/>
          </ac:spMkLst>
        </pc:spChg>
      </pc:sldChg>
      <pc:sldChg chg="add del">
        <pc:chgData name="Davneet Chawla" userId="ad8c289c-d598-48f3-a296-45237aaeee1b" providerId="ADAL" clId="{48C701A6-C0A8-4DCF-A17B-B30736260B8F}" dt="2021-08-14T19:44:16.098" v="113"/>
        <pc:sldMkLst>
          <pc:docMk/>
          <pc:sldMk cId="3928753528" sldId="583"/>
        </pc:sldMkLst>
      </pc:sldChg>
      <pc:sldChg chg="addSp delSp modSp add">
        <pc:chgData name="Davneet Chawla" userId="ad8c289c-d598-48f3-a296-45237aaeee1b" providerId="ADAL" clId="{48C701A6-C0A8-4DCF-A17B-B30736260B8F}" dt="2021-08-14T20:43:01.875" v="897" actId="20577"/>
        <pc:sldMkLst>
          <pc:docMk/>
          <pc:sldMk cId="382204714" sldId="584"/>
        </pc:sldMkLst>
        <pc:spChg chg="mod">
          <ac:chgData name="Davneet Chawla" userId="ad8c289c-d598-48f3-a296-45237aaeee1b" providerId="ADAL" clId="{48C701A6-C0A8-4DCF-A17B-B30736260B8F}" dt="2021-08-14T20:40:57.927" v="868" actId="27636"/>
          <ac:spMkLst>
            <pc:docMk/>
            <pc:sldMk cId="382204714" sldId="584"/>
            <ac:spMk id="2" creationId="{CD70773B-213E-4C5F-99F6-6DFDCDDF5151}"/>
          </ac:spMkLst>
        </pc:spChg>
        <pc:spChg chg="add del mod">
          <ac:chgData name="Davneet Chawla" userId="ad8c289c-d598-48f3-a296-45237aaeee1b" providerId="ADAL" clId="{48C701A6-C0A8-4DCF-A17B-B30736260B8F}" dt="2021-08-14T20:42:26.687" v="893" actId="5793"/>
          <ac:spMkLst>
            <pc:docMk/>
            <pc:sldMk cId="382204714" sldId="584"/>
            <ac:spMk id="3" creationId="{3EDD29E4-2321-4798-8ED4-637B257E9EF4}"/>
          </ac:spMkLst>
        </pc:spChg>
        <pc:spChg chg="add del">
          <ac:chgData name="Davneet Chawla" userId="ad8c289c-d598-48f3-a296-45237aaeee1b" providerId="ADAL" clId="{48C701A6-C0A8-4DCF-A17B-B30736260B8F}" dt="2021-08-14T20:41:26.117" v="875"/>
          <ac:spMkLst>
            <pc:docMk/>
            <pc:sldMk cId="382204714" sldId="584"/>
            <ac:spMk id="5" creationId="{8489119D-31BF-434A-A74A-396FB4610516}"/>
          </ac:spMkLst>
        </pc:spChg>
        <pc:spChg chg="add mod">
          <ac:chgData name="Davneet Chawla" userId="ad8c289c-d598-48f3-a296-45237aaeee1b" providerId="ADAL" clId="{48C701A6-C0A8-4DCF-A17B-B30736260B8F}" dt="2021-08-14T20:43:01.875" v="897" actId="20577"/>
          <ac:spMkLst>
            <pc:docMk/>
            <pc:sldMk cId="382204714" sldId="584"/>
            <ac:spMk id="6" creationId="{3DBCC310-7461-4AE4-89B0-CA4FA7B20ADA}"/>
          </ac:spMkLst>
        </pc:spChg>
      </pc:sldChg>
      <pc:sldChg chg="add del">
        <pc:chgData name="Davneet Chawla" userId="ad8c289c-d598-48f3-a296-45237aaeee1b" providerId="ADAL" clId="{48C701A6-C0A8-4DCF-A17B-B30736260B8F}" dt="2021-08-14T19:44:15.856" v="112"/>
        <pc:sldMkLst>
          <pc:docMk/>
          <pc:sldMk cId="1793383555" sldId="584"/>
        </pc:sldMkLst>
      </pc:sldChg>
      <pc:sldChg chg="add del">
        <pc:chgData name="Davneet Chawla" userId="ad8c289c-d598-48f3-a296-45237aaeee1b" providerId="ADAL" clId="{48C701A6-C0A8-4DCF-A17B-B30736260B8F}" dt="2021-08-14T19:44:15.650" v="111"/>
        <pc:sldMkLst>
          <pc:docMk/>
          <pc:sldMk cId="255147241" sldId="585"/>
        </pc:sldMkLst>
      </pc:sldChg>
      <pc:sldChg chg="addSp modSp add">
        <pc:chgData name="Davneet Chawla" userId="ad8c289c-d598-48f3-a296-45237aaeee1b" providerId="ADAL" clId="{48C701A6-C0A8-4DCF-A17B-B30736260B8F}" dt="2021-08-14T20:46:05.154" v="933" actId="14100"/>
        <pc:sldMkLst>
          <pc:docMk/>
          <pc:sldMk cId="510456394" sldId="585"/>
        </pc:sldMkLst>
        <pc:spChg chg="mod">
          <ac:chgData name="Davneet Chawla" userId="ad8c289c-d598-48f3-a296-45237aaeee1b" providerId="ADAL" clId="{48C701A6-C0A8-4DCF-A17B-B30736260B8F}" dt="2021-08-14T20:41:10.219" v="873" actId="27636"/>
          <ac:spMkLst>
            <pc:docMk/>
            <pc:sldMk cId="510456394" sldId="585"/>
            <ac:spMk id="2" creationId="{3BA04E0D-BCAD-4707-BC22-1776A7890927}"/>
          </ac:spMkLst>
        </pc:spChg>
        <pc:spChg chg="mod">
          <ac:chgData name="Davneet Chawla" userId="ad8c289c-d598-48f3-a296-45237aaeee1b" providerId="ADAL" clId="{48C701A6-C0A8-4DCF-A17B-B30736260B8F}" dt="2021-08-14T20:46:05.154" v="933" actId="14100"/>
          <ac:spMkLst>
            <pc:docMk/>
            <pc:sldMk cId="510456394" sldId="585"/>
            <ac:spMk id="3" creationId="{734ADFE7-F77A-4871-B06A-7F609C2E9039}"/>
          </ac:spMkLst>
        </pc:spChg>
        <pc:spChg chg="add mod">
          <ac:chgData name="Davneet Chawla" userId="ad8c289c-d598-48f3-a296-45237aaeee1b" providerId="ADAL" clId="{48C701A6-C0A8-4DCF-A17B-B30736260B8F}" dt="2021-08-14T20:45:43.382" v="930" actId="1076"/>
          <ac:spMkLst>
            <pc:docMk/>
            <pc:sldMk cId="510456394" sldId="585"/>
            <ac:spMk id="5" creationId="{6BFA5E19-DA33-41E1-90C0-25146A6836BD}"/>
          </ac:spMkLst>
        </pc:spChg>
      </pc:sldChg>
      <pc:sldChg chg="del">
        <pc:chgData name="Davneet Chawla" userId="ad8c289c-d598-48f3-a296-45237aaeee1b" providerId="ADAL" clId="{48C701A6-C0A8-4DCF-A17B-B30736260B8F}" dt="2021-08-14T19:41:44.855" v="0" actId="2696"/>
        <pc:sldMkLst>
          <pc:docMk/>
          <pc:sldMk cId="2460910259" sldId="585"/>
        </pc:sldMkLst>
      </pc:sldChg>
      <pc:sldChg chg="del">
        <pc:chgData name="Davneet Chawla" userId="ad8c289c-d598-48f3-a296-45237aaeee1b" providerId="ADAL" clId="{48C701A6-C0A8-4DCF-A17B-B30736260B8F}" dt="2021-08-14T19:41:44.870" v="1" actId="2696"/>
        <pc:sldMkLst>
          <pc:docMk/>
          <pc:sldMk cId="229281990" sldId="586"/>
        </pc:sldMkLst>
      </pc:sldChg>
      <pc:sldChg chg="addSp modSp add">
        <pc:chgData name="Davneet Chawla" userId="ad8c289c-d598-48f3-a296-45237aaeee1b" providerId="ADAL" clId="{48C701A6-C0A8-4DCF-A17B-B30736260B8F}" dt="2021-08-14T20:49:34.227" v="993" actId="1076"/>
        <pc:sldMkLst>
          <pc:docMk/>
          <pc:sldMk cId="2174445275" sldId="586"/>
        </pc:sldMkLst>
        <pc:spChg chg="mod">
          <ac:chgData name="Davneet Chawla" userId="ad8c289c-d598-48f3-a296-45237aaeee1b" providerId="ADAL" clId="{48C701A6-C0A8-4DCF-A17B-B30736260B8F}" dt="2021-08-14T20:47:48.978" v="979"/>
          <ac:spMkLst>
            <pc:docMk/>
            <pc:sldMk cId="2174445275" sldId="586"/>
            <ac:spMk id="2" creationId="{138361CC-9B7A-441F-BDDB-C2AC41CCC808}"/>
          </ac:spMkLst>
        </pc:spChg>
        <pc:spChg chg="mod">
          <ac:chgData name="Davneet Chawla" userId="ad8c289c-d598-48f3-a296-45237aaeee1b" providerId="ADAL" clId="{48C701A6-C0A8-4DCF-A17B-B30736260B8F}" dt="2021-08-14T20:48:27.471" v="985" actId="20577"/>
          <ac:spMkLst>
            <pc:docMk/>
            <pc:sldMk cId="2174445275" sldId="586"/>
            <ac:spMk id="3" creationId="{8C2A8CF3-71AE-4E5B-9189-4329408D179E}"/>
          </ac:spMkLst>
        </pc:spChg>
        <pc:spChg chg="add mod">
          <ac:chgData name="Davneet Chawla" userId="ad8c289c-d598-48f3-a296-45237aaeee1b" providerId="ADAL" clId="{48C701A6-C0A8-4DCF-A17B-B30736260B8F}" dt="2021-08-14T20:49:34.227" v="993" actId="1076"/>
          <ac:spMkLst>
            <pc:docMk/>
            <pc:sldMk cId="2174445275" sldId="586"/>
            <ac:spMk id="5" creationId="{151CFCD5-CEE9-481E-ABED-4FF601267D88}"/>
          </ac:spMkLst>
        </pc:spChg>
      </pc:sldChg>
      <pc:sldChg chg="add del">
        <pc:chgData name="Davneet Chawla" userId="ad8c289c-d598-48f3-a296-45237aaeee1b" providerId="ADAL" clId="{48C701A6-C0A8-4DCF-A17B-B30736260B8F}" dt="2021-08-14T19:44:15.434" v="110"/>
        <pc:sldMkLst>
          <pc:docMk/>
          <pc:sldMk cId="3556444523" sldId="586"/>
        </pc:sldMkLst>
      </pc:sldChg>
      <pc:sldChg chg="del">
        <pc:chgData name="Davneet Chawla" userId="ad8c289c-d598-48f3-a296-45237aaeee1b" providerId="ADAL" clId="{48C701A6-C0A8-4DCF-A17B-B30736260B8F}" dt="2021-08-14T19:41:44.902" v="3" actId="2696"/>
        <pc:sldMkLst>
          <pc:docMk/>
          <pc:sldMk cId="1567607224" sldId="587"/>
        </pc:sldMkLst>
      </pc:sldChg>
      <pc:sldChg chg="addSp delSp modSp add">
        <pc:chgData name="Davneet Chawla" userId="ad8c289c-d598-48f3-a296-45237aaeee1b" providerId="ADAL" clId="{48C701A6-C0A8-4DCF-A17B-B30736260B8F}" dt="2021-08-14T20:55:47.599" v="1165" actId="20577"/>
        <pc:sldMkLst>
          <pc:docMk/>
          <pc:sldMk cId="2514699702" sldId="587"/>
        </pc:sldMkLst>
        <pc:spChg chg="mod">
          <ac:chgData name="Davneet Chawla" userId="ad8c289c-d598-48f3-a296-45237aaeee1b" providerId="ADAL" clId="{48C701A6-C0A8-4DCF-A17B-B30736260B8F}" dt="2021-08-14T20:50:44.359" v="997" actId="27636"/>
          <ac:spMkLst>
            <pc:docMk/>
            <pc:sldMk cId="2514699702" sldId="587"/>
            <ac:spMk id="2" creationId="{D2DA92E8-1FCF-4815-BF5A-CB689FD0FBAE}"/>
          </ac:spMkLst>
        </pc:spChg>
        <pc:spChg chg="add del mod">
          <ac:chgData name="Davneet Chawla" userId="ad8c289c-d598-48f3-a296-45237aaeee1b" providerId="ADAL" clId="{48C701A6-C0A8-4DCF-A17B-B30736260B8F}" dt="2021-08-14T20:55:47.599" v="1165" actId="20577"/>
          <ac:spMkLst>
            <pc:docMk/>
            <pc:sldMk cId="2514699702" sldId="587"/>
            <ac:spMk id="3" creationId="{B6245ECD-8E8F-41D3-8514-32596C25A274}"/>
          </ac:spMkLst>
        </pc:spChg>
        <pc:spChg chg="add del">
          <ac:chgData name="Davneet Chawla" userId="ad8c289c-d598-48f3-a296-45237aaeee1b" providerId="ADAL" clId="{48C701A6-C0A8-4DCF-A17B-B30736260B8F}" dt="2021-08-14T20:50:55.780" v="999"/>
          <ac:spMkLst>
            <pc:docMk/>
            <pc:sldMk cId="2514699702" sldId="587"/>
            <ac:spMk id="5" creationId="{E8ED9C11-CB59-42A5-9EC6-AF191BC0576A}"/>
          </ac:spMkLst>
        </pc:spChg>
        <pc:graphicFrameChg chg="add mod modGraphic">
          <ac:chgData name="Davneet Chawla" userId="ad8c289c-d598-48f3-a296-45237aaeee1b" providerId="ADAL" clId="{48C701A6-C0A8-4DCF-A17B-B30736260B8F}" dt="2021-08-14T20:54:32.527" v="1078" actId="403"/>
          <ac:graphicFrameMkLst>
            <pc:docMk/>
            <pc:sldMk cId="2514699702" sldId="587"/>
            <ac:graphicFrameMk id="6" creationId="{64333BE5-5435-4341-9234-2F90A584CEFA}"/>
          </ac:graphicFrameMkLst>
        </pc:graphicFrameChg>
      </pc:sldChg>
      <pc:sldChg chg="add del">
        <pc:chgData name="Davneet Chawla" userId="ad8c289c-d598-48f3-a296-45237aaeee1b" providerId="ADAL" clId="{48C701A6-C0A8-4DCF-A17B-B30736260B8F}" dt="2021-08-14T19:44:15.103" v="109"/>
        <pc:sldMkLst>
          <pc:docMk/>
          <pc:sldMk cId="3826361173" sldId="587"/>
        </pc:sldMkLst>
      </pc:sldChg>
      <pc:sldChg chg="del">
        <pc:chgData name="Davneet Chawla" userId="ad8c289c-d598-48f3-a296-45237aaeee1b" providerId="ADAL" clId="{48C701A6-C0A8-4DCF-A17B-B30736260B8F}" dt="2021-08-14T19:41:44.886" v="2" actId="2696"/>
        <pc:sldMkLst>
          <pc:docMk/>
          <pc:sldMk cId="1398119179" sldId="588"/>
        </pc:sldMkLst>
      </pc:sldChg>
      <pc:sldChg chg="addSp delSp modSp add">
        <pc:chgData name="Davneet Chawla" userId="ad8c289c-d598-48f3-a296-45237aaeee1b" providerId="ADAL" clId="{48C701A6-C0A8-4DCF-A17B-B30736260B8F}" dt="2021-08-14T21:02:10.575" v="1295" actId="20577"/>
        <pc:sldMkLst>
          <pc:docMk/>
          <pc:sldMk cId="2817667651" sldId="588"/>
        </pc:sldMkLst>
        <pc:spChg chg="mod">
          <ac:chgData name="Davneet Chawla" userId="ad8c289c-d598-48f3-a296-45237aaeee1b" providerId="ADAL" clId="{48C701A6-C0A8-4DCF-A17B-B30736260B8F}" dt="2021-08-14T20:57:11.972" v="1192" actId="27636"/>
          <ac:spMkLst>
            <pc:docMk/>
            <pc:sldMk cId="2817667651" sldId="588"/>
            <ac:spMk id="2" creationId="{566486A5-4D87-42EE-9898-652D94FD2B50}"/>
          </ac:spMkLst>
        </pc:spChg>
        <pc:spChg chg="add del mod">
          <ac:chgData name="Davneet Chawla" userId="ad8c289c-d598-48f3-a296-45237aaeee1b" providerId="ADAL" clId="{48C701A6-C0A8-4DCF-A17B-B30736260B8F}" dt="2021-08-14T21:01:53.267" v="1293" actId="1076"/>
          <ac:spMkLst>
            <pc:docMk/>
            <pc:sldMk cId="2817667651" sldId="588"/>
            <ac:spMk id="3" creationId="{4633BB76-2B3F-4EF1-A44C-91C012C5329C}"/>
          </ac:spMkLst>
        </pc:spChg>
        <pc:spChg chg="add del">
          <ac:chgData name="Davneet Chawla" userId="ad8c289c-d598-48f3-a296-45237aaeee1b" providerId="ADAL" clId="{48C701A6-C0A8-4DCF-A17B-B30736260B8F}" dt="2021-08-14T20:58:47.033" v="1254"/>
          <ac:spMkLst>
            <pc:docMk/>
            <pc:sldMk cId="2817667651" sldId="588"/>
            <ac:spMk id="5" creationId="{4A64AB24-C9F9-4DC1-8377-5086FD2CD12A}"/>
          </ac:spMkLst>
        </pc:spChg>
        <pc:spChg chg="add mod">
          <ac:chgData name="Davneet Chawla" userId="ad8c289c-d598-48f3-a296-45237aaeee1b" providerId="ADAL" clId="{48C701A6-C0A8-4DCF-A17B-B30736260B8F}" dt="2021-08-14T21:01:43.529" v="1290" actId="1076"/>
          <ac:spMkLst>
            <pc:docMk/>
            <pc:sldMk cId="2817667651" sldId="588"/>
            <ac:spMk id="6" creationId="{F8C476EE-789D-4408-9F04-5250C3E9DCDB}"/>
          </ac:spMkLst>
        </pc:spChg>
        <pc:spChg chg="add mod">
          <ac:chgData name="Davneet Chawla" userId="ad8c289c-d598-48f3-a296-45237aaeee1b" providerId="ADAL" clId="{48C701A6-C0A8-4DCF-A17B-B30736260B8F}" dt="2021-08-14T21:02:10.575" v="1295" actId="20577"/>
          <ac:spMkLst>
            <pc:docMk/>
            <pc:sldMk cId="2817667651" sldId="588"/>
            <ac:spMk id="8" creationId="{5BCF4AB2-D219-4E6B-B93C-E60E2BA1776C}"/>
          </ac:spMkLst>
        </pc:spChg>
        <pc:picChg chg="add mod">
          <ac:chgData name="Davneet Chawla" userId="ad8c289c-d598-48f3-a296-45237aaeee1b" providerId="ADAL" clId="{48C701A6-C0A8-4DCF-A17B-B30736260B8F}" dt="2021-08-14T21:01:49.171" v="1291" actId="1076"/>
          <ac:picMkLst>
            <pc:docMk/>
            <pc:sldMk cId="2817667651" sldId="588"/>
            <ac:picMk id="7" creationId="{843B6237-E1A8-4792-A1D3-88C9A4C96FDB}"/>
          </ac:picMkLst>
        </pc:picChg>
      </pc:sldChg>
      <pc:sldChg chg="add del">
        <pc:chgData name="Davneet Chawla" userId="ad8c289c-d598-48f3-a296-45237aaeee1b" providerId="ADAL" clId="{48C701A6-C0A8-4DCF-A17B-B30736260B8F}" dt="2021-08-14T19:44:14.487" v="108"/>
        <pc:sldMkLst>
          <pc:docMk/>
          <pc:sldMk cId="2849820962" sldId="588"/>
        </pc:sldMkLst>
      </pc:sldChg>
      <pc:sldChg chg="add del">
        <pc:chgData name="Davneet Chawla" userId="ad8c289c-d598-48f3-a296-45237aaeee1b" providerId="ADAL" clId="{48C701A6-C0A8-4DCF-A17B-B30736260B8F}" dt="2021-08-14T19:44:13.855" v="107"/>
        <pc:sldMkLst>
          <pc:docMk/>
          <pc:sldMk cId="1179050866" sldId="589"/>
        </pc:sldMkLst>
      </pc:sldChg>
      <pc:sldChg chg="addSp delSp modSp add">
        <pc:chgData name="Davneet Chawla" userId="ad8c289c-d598-48f3-a296-45237aaeee1b" providerId="ADAL" clId="{48C701A6-C0A8-4DCF-A17B-B30736260B8F}" dt="2021-08-14T21:06:18.765" v="1350" actId="14100"/>
        <pc:sldMkLst>
          <pc:docMk/>
          <pc:sldMk cId="1534442525" sldId="589"/>
        </pc:sldMkLst>
        <pc:spChg chg="mod">
          <ac:chgData name="Davneet Chawla" userId="ad8c289c-d598-48f3-a296-45237aaeee1b" providerId="ADAL" clId="{48C701A6-C0A8-4DCF-A17B-B30736260B8F}" dt="2021-08-14T20:57:28.296" v="1209" actId="20577"/>
          <ac:spMkLst>
            <pc:docMk/>
            <pc:sldMk cId="1534442525" sldId="589"/>
            <ac:spMk id="2" creationId="{225B8035-7C98-46BD-B26D-A212CFF69986}"/>
          </ac:spMkLst>
        </pc:spChg>
        <pc:spChg chg="add del mod">
          <ac:chgData name="Davneet Chawla" userId="ad8c289c-d598-48f3-a296-45237aaeee1b" providerId="ADAL" clId="{48C701A6-C0A8-4DCF-A17B-B30736260B8F}" dt="2021-08-14T21:02:51.464" v="1303" actId="20577"/>
          <ac:spMkLst>
            <pc:docMk/>
            <pc:sldMk cId="1534442525" sldId="589"/>
            <ac:spMk id="3" creationId="{3A433708-E2BC-4C5F-9066-02D6B2DCD881}"/>
          </ac:spMkLst>
        </pc:spChg>
        <pc:spChg chg="add del">
          <ac:chgData name="Davneet Chawla" userId="ad8c289c-d598-48f3-a296-45237aaeee1b" providerId="ADAL" clId="{48C701A6-C0A8-4DCF-A17B-B30736260B8F}" dt="2021-08-14T21:02:31.202" v="1297"/>
          <ac:spMkLst>
            <pc:docMk/>
            <pc:sldMk cId="1534442525" sldId="589"/>
            <ac:spMk id="5" creationId="{81D71BF3-5590-4F42-8C0C-D10898DA53E3}"/>
          </ac:spMkLst>
        </pc:spChg>
        <pc:spChg chg="add mod">
          <ac:chgData name="Davneet Chawla" userId="ad8c289c-d598-48f3-a296-45237aaeee1b" providerId="ADAL" clId="{48C701A6-C0A8-4DCF-A17B-B30736260B8F}" dt="2021-08-14T21:06:18.765" v="1350" actId="14100"/>
          <ac:spMkLst>
            <pc:docMk/>
            <pc:sldMk cId="1534442525" sldId="589"/>
            <ac:spMk id="6" creationId="{FF24126B-69B2-46BF-A65F-DDF79466AA40}"/>
          </ac:spMkLst>
        </pc:spChg>
      </pc:sldChg>
      <pc:sldChg chg="del">
        <pc:chgData name="Davneet Chawla" userId="ad8c289c-d598-48f3-a296-45237aaeee1b" providerId="ADAL" clId="{48C701A6-C0A8-4DCF-A17B-B30736260B8F}" dt="2021-08-14T19:41:44.933" v="5" actId="2696"/>
        <pc:sldMkLst>
          <pc:docMk/>
          <pc:sldMk cId="3082355326" sldId="589"/>
        </pc:sldMkLst>
      </pc:sldChg>
      <pc:sldChg chg="del">
        <pc:chgData name="Davneet Chawla" userId="ad8c289c-d598-48f3-a296-45237aaeee1b" providerId="ADAL" clId="{48C701A6-C0A8-4DCF-A17B-B30736260B8F}" dt="2021-08-14T19:41:44.977" v="7" actId="2696"/>
        <pc:sldMkLst>
          <pc:docMk/>
          <pc:sldMk cId="1701715049" sldId="590"/>
        </pc:sldMkLst>
      </pc:sldChg>
      <pc:sldChg chg="addSp modSp add">
        <pc:chgData name="Davneet Chawla" userId="ad8c289c-d598-48f3-a296-45237aaeee1b" providerId="ADAL" clId="{48C701A6-C0A8-4DCF-A17B-B30736260B8F}" dt="2021-08-14T21:06:04.759" v="1349" actId="20577"/>
        <pc:sldMkLst>
          <pc:docMk/>
          <pc:sldMk cId="1849790977" sldId="590"/>
        </pc:sldMkLst>
        <pc:spChg chg="mod">
          <ac:chgData name="Davneet Chawla" userId="ad8c289c-d598-48f3-a296-45237aaeee1b" providerId="ADAL" clId="{48C701A6-C0A8-4DCF-A17B-B30736260B8F}" dt="2021-08-14T20:57:50.324" v="1244" actId="20577"/>
          <ac:spMkLst>
            <pc:docMk/>
            <pc:sldMk cId="1849790977" sldId="590"/>
            <ac:spMk id="2" creationId="{225B8035-7C98-46BD-B26D-A212CFF69986}"/>
          </ac:spMkLst>
        </pc:spChg>
        <pc:spChg chg="mod">
          <ac:chgData name="Davneet Chawla" userId="ad8c289c-d598-48f3-a296-45237aaeee1b" providerId="ADAL" clId="{48C701A6-C0A8-4DCF-A17B-B30736260B8F}" dt="2021-08-14T21:05:31.522" v="1342" actId="5793"/>
          <ac:spMkLst>
            <pc:docMk/>
            <pc:sldMk cId="1849790977" sldId="590"/>
            <ac:spMk id="3" creationId="{3A433708-E2BC-4C5F-9066-02D6B2DCD881}"/>
          </ac:spMkLst>
        </pc:spChg>
        <pc:spChg chg="add mod">
          <ac:chgData name="Davneet Chawla" userId="ad8c289c-d598-48f3-a296-45237aaeee1b" providerId="ADAL" clId="{48C701A6-C0A8-4DCF-A17B-B30736260B8F}" dt="2021-08-14T21:06:04.759" v="1349" actId="20577"/>
          <ac:spMkLst>
            <pc:docMk/>
            <pc:sldMk cId="1849790977" sldId="590"/>
            <ac:spMk id="5" creationId="{E40BF912-E3CC-40B0-8677-6BAEBDF4236F}"/>
          </ac:spMkLst>
        </pc:spChg>
      </pc:sldChg>
      <pc:sldChg chg="modSp add">
        <pc:chgData name="Davneet Chawla" userId="ad8c289c-d598-48f3-a296-45237aaeee1b" providerId="ADAL" clId="{48C701A6-C0A8-4DCF-A17B-B30736260B8F}" dt="2021-08-14T21:08:03.744" v="1386" actId="20577"/>
        <pc:sldMkLst>
          <pc:docMk/>
          <pc:sldMk cId="728079832" sldId="591"/>
        </pc:sldMkLst>
        <pc:spChg chg="mod">
          <ac:chgData name="Davneet Chawla" userId="ad8c289c-d598-48f3-a296-45237aaeee1b" providerId="ADAL" clId="{48C701A6-C0A8-4DCF-A17B-B30736260B8F}" dt="2021-08-14T20:58:07.122" v="1252" actId="20577"/>
          <ac:spMkLst>
            <pc:docMk/>
            <pc:sldMk cId="728079832" sldId="591"/>
            <ac:spMk id="2" creationId="{D09D2C6B-FB19-43EA-803C-9E99AFDB16FC}"/>
          </ac:spMkLst>
        </pc:spChg>
        <pc:spChg chg="mod">
          <ac:chgData name="Davneet Chawla" userId="ad8c289c-d598-48f3-a296-45237aaeee1b" providerId="ADAL" clId="{48C701A6-C0A8-4DCF-A17B-B30736260B8F}" dt="2021-08-14T21:08:03.744" v="1386" actId="20577"/>
          <ac:spMkLst>
            <pc:docMk/>
            <pc:sldMk cId="728079832" sldId="591"/>
            <ac:spMk id="3" creationId="{33E07A9B-3539-48C1-999A-AA27BCCBA0B1}"/>
          </ac:spMkLst>
        </pc:spChg>
      </pc:sldChg>
      <pc:sldChg chg="addSp delSp modSp add del">
        <pc:chgData name="Davneet Chawla" userId="ad8c289c-d598-48f3-a296-45237aaeee1b" providerId="ADAL" clId="{48C701A6-C0A8-4DCF-A17B-B30736260B8F}" dt="2021-08-14T21:19:02.791" v="1501" actId="2696"/>
        <pc:sldMkLst>
          <pc:docMk/>
          <pc:sldMk cId="1235822973" sldId="592"/>
        </pc:sldMkLst>
        <pc:spChg chg="mod">
          <ac:chgData name="Davneet Chawla" userId="ad8c289c-d598-48f3-a296-45237aaeee1b" providerId="ADAL" clId="{48C701A6-C0A8-4DCF-A17B-B30736260B8F}" dt="2021-08-14T21:14:09.397" v="1469" actId="20577"/>
          <ac:spMkLst>
            <pc:docMk/>
            <pc:sldMk cId="1235822973" sldId="592"/>
            <ac:spMk id="3" creationId="{E619F71D-A9F3-4272-9390-F520BB4AC42C}"/>
          </ac:spMkLst>
        </pc:spChg>
        <pc:spChg chg="add del mod">
          <ac:chgData name="Davneet Chawla" userId="ad8c289c-d598-48f3-a296-45237aaeee1b" providerId="ADAL" clId="{48C701A6-C0A8-4DCF-A17B-B30736260B8F}" dt="2021-08-14T21:15:06.203" v="1473" actId="478"/>
          <ac:spMkLst>
            <pc:docMk/>
            <pc:sldMk cId="1235822973" sldId="592"/>
            <ac:spMk id="5" creationId="{83C546E5-7E12-4F88-926B-6C50DFA7F64C}"/>
          </ac:spMkLst>
        </pc:spChg>
        <pc:spChg chg="add mod">
          <ac:chgData name="Davneet Chawla" userId="ad8c289c-d598-48f3-a296-45237aaeee1b" providerId="ADAL" clId="{48C701A6-C0A8-4DCF-A17B-B30736260B8F}" dt="2021-08-14T21:15:37.330" v="1476" actId="14100"/>
          <ac:spMkLst>
            <pc:docMk/>
            <pc:sldMk cId="1235822973" sldId="592"/>
            <ac:spMk id="6" creationId="{07982FDE-B847-4F3D-B2D9-8967996B7F3C}"/>
          </ac:spMkLst>
        </pc:spChg>
        <pc:spChg chg="add mod">
          <ac:chgData name="Davneet Chawla" userId="ad8c289c-d598-48f3-a296-45237aaeee1b" providerId="ADAL" clId="{48C701A6-C0A8-4DCF-A17B-B30736260B8F}" dt="2021-08-14T21:16:12.857" v="1482"/>
          <ac:spMkLst>
            <pc:docMk/>
            <pc:sldMk cId="1235822973" sldId="592"/>
            <ac:spMk id="7" creationId="{FAAC0B1A-82F2-4C52-B1C8-3B3D45FE2611}"/>
          </ac:spMkLst>
        </pc:spChg>
        <pc:spChg chg="add mod">
          <ac:chgData name="Davneet Chawla" userId="ad8c289c-d598-48f3-a296-45237aaeee1b" providerId="ADAL" clId="{48C701A6-C0A8-4DCF-A17B-B30736260B8F}" dt="2021-08-14T21:18:58.924" v="1500"/>
          <ac:spMkLst>
            <pc:docMk/>
            <pc:sldMk cId="1235822973" sldId="592"/>
            <ac:spMk id="8" creationId="{765A0500-0F30-4673-AED0-6CFB8A90B537}"/>
          </ac:spMkLst>
        </pc:spChg>
        <pc:spChg chg="add mod">
          <ac:chgData name="Davneet Chawla" userId="ad8c289c-d598-48f3-a296-45237aaeee1b" providerId="ADAL" clId="{48C701A6-C0A8-4DCF-A17B-B30736260B8F}" dt="2021-08-14T21:17:50.015" v="1494" actId="207"/>
          <ac:spMkLst>
            <pc:docMk/>
            <pc:sldMk cId="1235822973" sldId="592"/>
            <ac:spMk id="9" creationId="{4389BF5A-BA9C-40FF-B8D4-D89319CBF494}"/>
          </ac:spMkLst>
        </pc:spChg>
      </pc:sldChg>
      <pc:sldChg chg="addSp modSp add del">
        <pc:chgData name="Davneet Chawla" userId="ad8c289c-d598-48f3-a296-45237aaeee1b" providerId="ADAL" clId="{48C701A6-C0A8-4DCF-A17B-B30736260B8F}" dt="2021-08-14T21:21:32.889" v="1542" actId="2696"/>
        <pc:sldMkLst>
          <pc:docMk/>
          <pc:sldMk cId="1840807341" sldId="592"/>
        </pc:sldMkLst>
        <pc:spChg chg="mod">
          <ac:chgData name="Davneet Chawla" userId="ad8c289c-d598-48f3-a296-45237aaeee1b" providerId="ADAL" clId="{48C701A6-C0A8-4DCF-A17B-B30736260B8F}" dt="2021-08-14T21:20:45.100" v="1533"/>
          <ac:spMkLst>
            <pc:docMk/>
            <pc:sldMk cId="1840807341" sldId="592"/>
            <ac:spMk id="3" creationId="{A375E93D-2E96-4F95-8D24-32743638E451}"/>
          </ac:spMkLst>
        </pc:spChg>
        <pc:spChg chg="add mod">
          <ac:chgData name="Davneet Chawla" userId="ad8c289c-d598-48f3-a296-45237aaeee1b" providerId="ADAL" clId="{48C701A6-C0A8-4DCF-A17B-B30736260B8F}" dt="2021-08-14T21:21:16.474" v="1540" actId="207"/>
          <ac:spMkLst>
            <pc:docMk/>
            <pc:sldMk cId="1840807341" sldId="592"/>
            <ac:spMk id="5" creationId="{8109609D-AC6C-4E11-9869-B7FE7EA714E7}"/>
          </ac:spMkLst>
        </pc:spChg>
        <pc:spChg chg="add mod">
          <ac:chgData name="Davneet Chawla" userId="ad8c289c-d598-48f3-a296-45237aaeee1b" providerId="ADAL" clId="{48C701A6-C0A8-4DCF-A17B-B30736260B8F}" dt="2021-08-14T21:21:20.515" v="1541" actId="207"/>
          <ac:spMkLst>
            <pc:docMk/>
            <pc:sldMk cId="1840807341" sldId="592"/>
            <ac:spMk id="6" creationId="{AC421A00-0F62-498C-9A67-3800C8CD0CFA}"/>
          </ac:spMkLst>
        </pc:spChg>
        <pc:spChg chg="add mod">
          <ac:chgData name="Davneet Chawla" userId="ad8c289c-d598-48f3-a296-45237aaeee1b" providerId="ADAL" clId="{48C701A6-C0A8-4DCF-A17B-B30736260B8F}" dt="2021-08-14T21:21:06.682" v="1539" actId="207"/>
          <ac:spMkLst>
            <pc:docMk/>
            <pc:sldMk cId="1840807341" sldId="592"/>
            <ac:spMk id="7" creationId="{17932B4E-92E4-452A-BA74-838A0D0AC2D5}"/>
          </ac:spMkLst>
        </pc:spChg>
      </pc:sldChg>
      <pc:sldChg chg="addSp delSp modSp add del">
        <pc:chgData name="Davneet Chawla" userId="ad8c289c-d598-48f3-a296-45237aaeee1b" providerId="ADAL" clId="{48C701A6-C0A8-4DCF-A17B-B30736260B8F}" dt="2021-08-14T21:20:24.946" v="1517" actId="2696"/>
        <pc:sldMkLst>
          <pc:docMk/>
          <pc:sldMk cId="3764484893" sldId="592"/>
        </pc:sldMkLst>
        <pc:spChg chg="mod">
          <ac:chgData name="Davneet Chawla" userId="ad8c289c-d598-48f3-a296-45237aaeee1b" providerId="ADAL" clId="{48C701A6-C0A8-4DCF-A17B-B30736260B8F}" dt="2021-08-14T21:20:20.563" v="1516"/>
          <ac:spMkLst>
            <pc:docMk/>
            <pc:sldMk cId="3764484893" sldId="592"/>
            <ac:spMk id="3" creationId="{B0ED1CC4-D735-4CDB-9A4B-4ABE758B8F5B}"/>
          </ac:spMkLst>
        </pc:spChg>
        <pc:spChg chg="add del mod">
          <ac:chgData name="Davneet Chawla" userId="ad8c289c-d598-48f3-a296-45237aaeee1b" providerId="ADAL" clId="{48C701A6-C0A8-4DCF-A17B-B30736260B8F}" dt="2021-08-14T21:20:12.050" v="1515" actId="478"/>
          <ac:spMkLst>
            <pc:docMk/>
            <pc:sldMk cId="3764484893" sldId="592"/>
            <ac:spMk id="6" creationId="{9B11F35C-3D5E-4328-8684-26EC031E6E89}"/>
          </ac:spMkLst>
        </pc:spChg>
        <pc:picChg chg="add del mod">
          <ac:chgData name="Davneet Chawla" userId="ad8c289c-d598-48f3-a296-45237aaeee1b" providerId="ADAL" clId="{48C701A6-C0A8-4DCF-A17B-B30736260B8F}" dt="2021-08-14T21:19:45.827" v="1511"/>
          <ac:picMkLst>
            <pc:docMk/>
            <pc:sldMk cId="3764484893" sldId="592"/>
            <ac:picMk id="5" creationId="{F4DC32EA-DB1B-4F75-9DBA-667A95FDCC5F}"/>
          </ac:picMkLst>
        </pc:picChg>
      </pc:sldChg>
      <pc:sldChg chg="addSp modSp add del">
        <pc:chgData name="Davneet Chawla" userId="ad8c289c-d598-48f3-a296-45237aaeee1b" providerId="ADAL" clId="{48C701A6-C0A8-4DCF-A17B-B30736260B8F}" dt="2021-08-14T21:19:04.796" v="1502" actId="2696"/>
        <pc:sldMkLst>
          <pc:docMk/>
          <pc:sldMk cId="1373473176" sldId="593"/>
        </pc:sldMkLst>
        <pc:spChg chg="add mod">
          <ac:chgData name="Davneet Chawla" userId="ad8c289c-d598-48f3-a296-45237aaeee1b" providerId="ADAL" clId="{48C701A6-C0A8-4DCF-A17B-B30736260B8F}" dt="2021-08-14T21:18:22.356" v="1499" actId="14100"/>
          <ac:spMkLst>
            <pc:docMk/>
            <pc:sldMk cId="1373473176" sldId="593"/>
            <ac:spMk id="5" creationId="{3BF7974C-C703-4C42-9E28-FD91440C1D13}"/>
          </ac:spMkLst>
        </pc:spChg>
      </pc:sldChg>
    </pc:docChg>
  </pc:docChgLst>
  <pc:docChgLst>
    <pc:chgData name="Davneet Chawla" userId="ad8c289c-d598-48f3-a296-45237aaeee1b" providerId="ADAL" clId="{6E59540F-4F8E-4CB0-A865-A783B3208B39}"/>
    <pc:docChg chg="undo custSel addSld delSld modSld sldOrd">
      <pc:chgData name="Davneet Chawla" userId="ad8c289c-d598-48f3-a296-45237aaeee1b" providerId="ADAL" clId="{6E59540F-4F8E-4CB0-A865-A783B3208B39}" dt="2021-08-15T00:19:03.542" v="1278" actId="20577"/>
      <pc:docMkLst>
        <pc:docMk/>
      </pc:docMkLst>
      <pc:sldChg chg="modSp">
        <pc:chgData name="Davneet Chawla" userId="ad8c289c-d598-48f3-a296-45237aaeee1b" providerId="ADAL" clId="{6E59540F-4F8E-4CB0-A865-A783B3208B39}" dt="2021-08-15T00:13:21.038" v="1259"/>
        <pc:sldMkLst>
          <pc:docMk/>
          <pc:sldMk cId="3144838612" sldId="537"/>
        </pc:sldMkLst>
        <pc:spChg chg="mod">
          <ac:chgData name="Davneet Chawla" userId="ad8c289c-d598-48f3-a296-45237aaeee1b" providerId="ADAL" clId="{6E59540F-4F8E-4CB0-A865-A783B3208B39}" dt="2021-08-15T00:13:21.038" v="1259"/>
          <ac:spMkLst>
            <pc:docMk/>
            <pc:sldMk cId="3144838612" sldId="537"/>
            <ac:spMk id="2" creationId="{00000000-0000-0000-0000-000000000000}"/>
          </ac:spMkLst>
        </pc:spChg>
      </pc:sldChg>
      <pc:sldChg chg="modSp">
        <pc:chgData name="Davneet Chawla" userId="ad8c289c-d598-48f3-a296-45237aaeee1b" providerId="ADAL" clId="{6E59540F-4F8E-4CB0-A865-A783B3208B39}" dt="2021-08-15T00:03:39.174" v="1062" actId="20577"/>
        <pc:sldMkLst>
          <pc:docMk/>
          <pc:sldMk cId="1332148250" sldId="576"/>
        </pc:sldMkLst>
        <pc:spChg chg="mod">
          <ac:chgData name="Davneet Chawla" userId="ad8c289c-d598-48f3-a296-45237aaeee1b" providerId="ADAL" clId="{6E59540F-4F8E-4CB0-A865-A783B3208B39}" dt="2021-08-15T00:03:39.174" v="1062" actId="20577"/>
          <ac:spMkLst>
            <pc:docMk/>
            <pc:sldMk cId="1332148250" sldId="576"/>
            <ac:spMk id="3" creationId="{953707A5-262D-441B-875B-636DDCAEBC73}"/>
          </ac:spMkLst>
        </pc:spChg>
      </pc:sldChg>
      <pc:sldChg chg="modSp">
        <pc:chgData name="Davneet Chawla" userId="ad8c289c-d598-48f3-a296-45237aaeee1b" providerId="ADAL" clId="{6E59540F-4F8E-4CB0-A865-A783B3208B39}" dt="2021-08-15T00:14:43.392" v="1267"/>
        <pc:sldMkLst>
          <pc:docMk/>
          <pc:sldMk cId="303959163" sldId="577"/>
        </pc:sldMkLst>
        <pc:spChg chg="mod">
          <ac:chgData name="Davneet Chawla" userId="ad8c289c-d598-48f3-a296-45237aaeee1b" providerId="ADAL" clId="{6E59540F-4F8E-4CB0-A865-A783B3208B39}" dt="2021-08-15T00:14:43.392" v="1267"/>
          <ac:spMkLst>
            <pc:docMk/>
            <pc:sldMk cId="303959163" sldId="577"/>
            <ac:spMk id="3" creationId="{D54F3BC5-5201-4BC6-9E36-AF8E1FABD8BC}"/>
          </ac:spMkLst>
        </pc:spChg>
      </pc:sldChg>
      <pc:sldChg chg="addSp delSp modSp">
        <pc:chgData name="Davneet Chawla" userId="ad8c289c-d598-48f3-a296-45237aaeee1b" providerId="ADAL" clId="{6E59540F-4F8E-4CB0-A865-A783B3208B39}" dt="2021-08-14T23:14:23.372" v="139" actId="5793"/>
        <pc:sldMkLst>
          <pc:docMk/>
          <pc:sldMk cId="1143284941" sldId="578"/>
        </pc:sldMkLst>
        <pc:spChg chg="mod">
          <ac:chgData name="Davneet Chawla" userId="ad8c289c-d598-48f3-a296-45237aaeee1b" providerId="ADAL" clId="{6E59540F-4F8E-4CB0-A865-A783B3208B39}" dt="2021-08-14T23:08:17.194" v="54"/>
          <ac:spMkLst>
            <pc:docMk/>
            <pc:sldMk cId="1143284941" sldId="578"/>
            <ac:spMk id="2" creationId="{2DD21D14-C63E-45C6-845C-D890B97E67AA}"/>
          </ac:spMkLst>
        </pc:spChg>
        <pc:spChg chg="mod">
          <ac:chgData name="Davneet Chawla" userId="ad8c289c-d598-48f3-a296-45237aaeee1b" providerId="ADAL" clId="{6E59540F-4F8E-4CB0-A865-A783B3208B39}" dt="2021-08-14T23:14:23.372" v="139" actId="5793"/>
          <ac:spMkLst>
            <pc:docMk/>
            <pc:sldMk cId="1143284941" sldId="578"/>
            <ac:spMk id="3" creationId="{E214A18D-241D-4211-84F7-2937FD347298}"/>
          </ac:spMkLst>
        </pc:spChg>
        <pc:spChg chg="del mod">
          <ac:chgData name="Davneet Chawla" userId="ad8c289c-d598-48f3-a296-45237aaeee1b" providerId="ADAL" clId="{6E59540F-4F8E-4CB0-A865-A783B3208B39}" dt="2021-08-14T21:44:47.925" v="20" actId="478"/>
          <ac:spMkLst>
            <pc:docMk/>
            <pc:sldMk cId="1143284941" sldId="578"/>
            <ac:spMk id="9" creationId="{7C595CF1-AA6F-4FE9-97D3-6F079249EDD3}"/>
          </ac:spMkLst>
        </pc:spChg>
        <pc:grpChg chg="del">
          <ac:chgData name="Davneet Chawla" userId="ad8c289c-d598-48f3-a296-45237aaeee1b" providerId="ADAL" clId="{6E59540F-4F8E-4CB0-A865-A783B3208B39}" dt="2021-08-14T21:44:45.674" v="18" actId="478"/>
          <ac:grpSpMkLst>
            <pc:docMk/>
            <pc:sldMk cId="1143284941" sldId="578"/>
            <ac:grpSpMk id="11" creationId="{B28E736B-708E-454D-8021-6221CCAC9D84}"/>
          </ac:grpSpMkLst>
        </pc:grpChg>
        <pc:graphicFrameChg chg="add del mod">
          <ac:chgData name="Davneet Chawla" userId="ad8c289c-d598-48f3-a296-45237aaeee1b" providerId="ADAL" clId="{6E59540F-4F8E-4CB0-A865-A783B3208B39}" dt="2021-08-14T23:07:32.499" v="52" actId="478"/>
          <ac:graphicFrameMkLst>
            <pc:docMk/>
            <pc:sldMk cId="1143284941" sldId="578"/>
            <ac:graphicFrameMk id="7" creationId="{0A48F65B-699D-4DFA-A577-9E8294E6C515}"/>
          </ac:graphicFrameMkLst>
        </pc:graphicFrameChg>
      </pc:sldChg>
      <pc:sldChg chg="del ord">
        <pc:chgData name="Davneet Chawla" userId="ad8c289c-d598-48f3-a296-45237aaeee1b" providerId="ADAL" clId="{6E59540F-4F8E-4CB0-A865-A783B3208B39}" dt="2021-08-14T21:44:25.792" v="6" actId="2696"/>
        <pc:sldMkLst>
          <pc:docMk/>
          <pc:sldMk cId="3348793250" sldId="579"/>
        </pc:sldMkLst>
      </pc:sldChg>
      <pc:sldChg chg="del">
        <pc:chgData name="Davneet Chawla" userId="ad8c289c-d598-48f3-a296-45237aaeee1b" providerId="ADAL" clId="{6E59540F-4F8E-4CB0-A865-A783B3208B39}" dt="2021-08-14T21:44:25.743" v="3" actId="2696"/>
        <pc:sldMkLst>
          <pc:docMk/>
          <pc:sldMk cId="3862202154" sldId="580"/>
        </pc:sldMkLst>
      </pc:sldChg>
      <pc:sldChg chg="del">
        <pc:chgData name="Davneet Chawla" userId="ad8c289c-d598-48f3-a296-45237aaeee1b" providerId="ADAL" clId="{6E59540F-4F8E-4CB0-A865-A783B3208B39}" dt="2021-08-14T21:44:25.757" v="4" actId="2696"/>
        <pc:sldMkLst>
          <pc:docMk/>
          <pc:sldMk cId="1503990753" sldId="581"/>
        </pc:sldMkLst>
      </pc:sldChg>
      <pc:sldChg chg="del">
        <pc:chgData name="Davneet Chawla" userId="ad8c289c-d598-48f3-a296-45237aaeee1b" providerId="ADAL" clId="{6E59540F-4F8E-4CB0-A865-A783B3208B39}" dt="2021-08-14T21:44:25.770" v="5" actId="2696"/>
        <pc:sldMkLst>
          <pc:docMk/>
          <pc:sldMk cId="1377847633" sldId="582"/>
        </pc:sldMkLst>
      </pc:sldChg>
      <pc:sldChg chg="del">
        <pc:chgData name="Davneet Chawla" userId="ad8c289c-d598-48f3-a296-45237aaeee1b" providerId="ADAL" clId="{6E59540F-4F8E-4CB0-A865-A783B3208B39}" dt="2021-08-14T21:44:25.806" v="7" actId="2696"/>
        <pc:sldMkLst>
          <pc:docMk/>
          <pc:sldMk cId="3646045403" sldId="583"/>
        </pc:sldMkLst>
      </pc:sldChg>
      <pc:sldChg chg="del">
        <pc:chgData name="Davneet Chawla" userId="ad8c289c-d598-48f3-a296-45237aaeee1b" providerId="ADAL" clId="{6E59540F-4F8E-4CB0-A865-A783B3208B39}" dt="2021-08-14T21:44:25.821" v="8" actId="2696"/>
        <pc:sldMkLst>
          <pc:docMk/>
          <pc:sldMk cId="382204714" sldId="584"/>
        </pc:sldMkLst>
      </pc:sldChg>
      <pc:sldChg chg="del">
        <pc:chgData name="Davneet Chawla" userId="ad8c289c-d598-48f3-a296-45237aaeee1b" providerId="ADAL" clId="{6E59540F-4F8E-4CB0-A865-A783B3208B39}" dt="2021-08-14T21:44:25.835" v="9" actId="2696"/>
        <pc:sldMkLst>
          <pc:docMk/>
          <pc:sldMk cId="510456394" sldId="585"/>
        </pc:sldMkLst>
      </pc:sldChg>
      <pc:sldChg chg="del">
        <pc:chgData name="Davneet Chawla" userId="ad8c289c-d598-48f3-a296-45237aaeee1b" providerId="ADAL" clId="{6E59540F-4F8E-4CB0-A865-A783B3208B39}" dt="2021-08-14T21:44:25.858" v="10" actId="2696"/>
        <pc:sldMkLst>
          <pc:docMk/>
          <pc:sldMk cId="2174445275" sldId="586"/>
        </pc:sldMkLst>
      </pc:sldChg>
      <pc:sldChg chg="del">
        <pc:chgData name="Davneet Chawla" userId="ad8c289c-d598-48f3-a296-45237aaeee1b" providerId="ADAL" clId="{6E59540F-4F8E-4CB0-A865-A783B3208B39}" dt="2021-08-14T21:44:25.875" v="11" actId="2696"/>
        <pc:sldMkLst>
          <pc:docMk/>
          <pc:sldMk cId="2514699702" sldId="587"/>
        </pc:sldMkLst>
      </pc:sldChg>
      <pc:sldChg chg="del">
        <pc:chgData name="Davneet Chawla" userId="ad8c289c-d598-48f3-a296-45237aaeee1b" providerId="ADAL" clId="{6E59540F-4F8E-4CB0-A865-A783B3208B39}" dt="2021-08-14T21:44:25.888" v="12" actId="2696"/>
        <pc:sldMkLst>
          <pc:docMk/>
          <pc:sldMk cId="2817667651" sldId="588"/>
        </pc:sldMkLst>
      </pc:sldChg>
      <pc:sldChg chg="del">
        <pc:chgData name="Davneet Chawla" userId="ad8c289c-d598-48f3-a296-45237aaeee1b" providerId="ADAL" clId="{6E59540F-4F8E-4CB0-A865-A783B3208B39}" dt="2021-08-14T21:44:25.904" v="13" actId="2696"/>
        <pc:sldMkLst>
          <pc:docMk/>
          <pc:sldMk cId="1534442525" sldId="589"/>
        </pc:sldMkLst>
      </pc:sldChg>
      <pc:sldChg chg="del">
        <pc:chgData name="Davneet Chawla" userId="ad8c289c-d598-48f3-a296-45237aaeee1b" providerId="ADAL" clId="{6E59540F-4F8E-4CB0-A865-A783B3208B39}" dt="2021-08-14T21:44:25.911" v="14" actId="2696"/>
        <pc:sldMkLst>
          <pc:docMk/>
          <pc:sldMk cId="1849790977" sldId="590"/>
        </pc:sldMkLst>
      </pc:sldChg>
      <pc:sldChg chg="addSp delSp modSp">
        <pc:chgData name="Davneet Chawla" userId="ad8c289c-d598-48f3-a296-45237aaeee1b" providerId="ADAL" clId="{6E59540F-4F8E-4CB0-A865-A783B3208B39}" dt="2021-08-15T00:12:45.573" v="1258" actId="20577"/>
        <pc:sldMkLst>
          <pc:docMk/>
          <pc:sldMk cId="728079832" sldId="591"/>
        </pc:sldMkLst>
        <pc:spChg chg="mod">
          <ac:chgData name="Davneet Chawla" userId="ad8c289c-d598-48f3-a296-45237aaeee1b" providerId="ADAL" clId="{6E59540F-4F8E-4CB0-A865-A783B3208B39}" dt="2021-08-15T00:12:45.573" v="1258" actId="20577"/>
          <ac:spMkLst>
            <pc:docMk/>
            <pc:sldMk cId="728079832" sldId="591"/>
            <ac:spMk id="3" creationId="{33E07A9B-3539-48C1-999A-AA27BCCBA0B1}"/>
          </ac:spMkLst>
        </pc:spChg>
        <pc:spChg chg="add del">
          <ac:chgData name="Davneet Chawla" userId="ad8c289c-d598-48f3-a296-45237aaeee1b" providerId="ADAL" clId="{6E59540F-4F8E-4CB0-A865-A783B3208B39}" dt="2021-08-15T00:09:26.436" v="1157"/>
          <ac:spMkLst>
            <pc:docMk/>
            <pc:sldMk cId="728079832" sldId="591"/>
            <ac:spMk id="5" creationId="{7FF59225-99F5-4FF3-9179-CBCB62F8EB55}"/>
          </ac:spMkLst>
        </pc:spChg>
        <pc:spChg chg="add del">
          <ac:chgData name="Davneet Chawla" userId="ad8c289c-d598-48f3-a296-45237aaeee1b" providerId="ADAL" clId="{6E59540F-4F8E-4CB0-A865-A783B3208B39}" dt="2021-08-15T00:09:26.436" v="1157"/>
          <ac:spMkLst>
            <pc:docMk/>
            <pc:sldMk cId="728079832" sldId="591"/>
            <ac:spMk id="6" creationId="{ABA6E262-5922-44AB-8B43-72807F0AB2A1}"/>
          </ac:spMkLst>
        </pc:spChg>
        <pc:picChg chg="add del">
          <ac:chgData name="Davneet Chawla" userId="ad8c289c-d598-48f3-a296-45237aaeee1b" providerId="ADAL" clId="{6E59540F-4F8E-4CB0-A865-A783B3208B39}" dt="2021-08-15T00:09:26.436" v="1157"/>
          <ac:picMkLst>
            <pc:docMk/>
            <pc:sldMk cId="728079832" sldId="591"/>
            <ac:picMk id="2049" creationId="{7D98A7BC-35CE-44DF-A1DF-4F0575C1F549}"/>
          </ac:picMkLst>
        </pc:picChg>
      </pc:sldChg>
      <pc:sldChg chg="addSp modSp add">
        <pc:chgData name="Davneet Chawla" userId="ad8c289c-d598-48f3-a296-45237aaeee1b" providerId="ADAL" clId="{6E59540F-4F8E-4CB0-A865-A783B3208B39}" dt="2021-08-14T23:17:55.974" v="227" actId="20577"/>
        <pc:sldMkLst>
          <pc:docMk/>
          <pc:sldMk cId="342062046" sldId="592"/>
        </pc:sldMkLst>
        <pc:spChg chg="mod">
          <ac:chgData name="Davneet Chawla" userId="ad8c289c-d598-48f3-a296-45237aaeee1b" providerId="ADAL" clId="{6E59540F-4F8E-4CB0-A865-A783B3208B39}" dt="2021-08-14T22:34:37.848" v="51" actId="27636"/>
          <ac:spMkLst>
            <pc:docMk/>
            <pc:sldMk cId="342062046" sldId="592"/>
            <ac:spMk id="2" creationId="{207FE3E8-FF55-4AE3-8D80-19B9400BA4F0}"/>
          </ac:spMkLst>
        </pc:spChg>
        <pc:spChg chg="mod">
          <ac:chgData name="Davneet Chawla" userId="ad8c289c-d598-48f3-a296-45237aaeee1b" providerId="ADAL" clId="{6E59540F-4F8E-4CB0-A865-A783B3208B39}" dt="2021-08-14T23:17:20.213" v="224" actId="404"/>
          <ac:spMkLst>
            <pc:docMk/>
            <pc:sldMk cId="342062046" sldId="592"/>
            <ac:spMk id="3" creationId="{DFF04F4B-E6F4-4661-B377-1D355D3610D2}"/>
          </ac:spMkLst>
        </pc:spChg>
        <pc:spChg chg="add mod">
          <ac:chgData name="Davneet Chawla" userId="ad8c289c-d598-48f3-a296-45237aaeee1b" providerId="ADAL" clId="{6E59540F-4F8E-4CB0-A865-A783B3208B39}" dt="2021-08-14T23:17:55.974" v="227" actId="20577"/>
          <ac:spMkLst>
            <pc:docMk/>
            <pc:sldMk cId="342062046" sldId="592"/>
            <ac:spMk id="5" creationId="{9D5101A3-886D-4EC1-8822-8C06E44349EE}"/>
          </ac:spMkLst>
        </pc:spChg>
      </pc:sldChg>
      <pc:sldChg chg="modSp add">
        <pc:chgData name="Davneet Chawla" userId="ad8c289c-d598-48f3-a296-45237aaeee1b" providerId="ADAL" clId="{6E59540F-4F8E-4CB0-A865-A783B3208B39}" dt="2021-08-14T23:22:31.056" v="357"/>
        <pc:sldMkLst>
          <pc:docMk/>
          <pc:sldMk cId="4197974263" sldId="593"/>
        </pc:sldMkLst>
        <pc:spChg chg="mod">
          <ac:chgData name="Davneet Chawla" userId="ad8c289c-d598-48f3-a296-45237aaeee1b" providerId="ADAL" clId="{6E59540F-4F8E-4CB0-A865-A783B3208B39}" dt="2021-08-14T23:22:31.056" v="357"/>
          <ac:spMkLst>
            <pc:docMk/>
            <pc:sldMk cId="4197974263" sldId="593"/>
            <ac:spMk id="2" creationId="{7C6ED5D6-A6E0-43CB-BDF9-16223BA99D6B}"/>
          </ac:spMkLst>
        </pc:spChg>
        <pc:spChg chg="mod">
          <ac:chgData name="Davneet Chawla" userId="ad8c289c-d598-48f3-a296-45237aaeee1b" providerId="ADAL" clId="{6E59540F-4F8E-4CB0-A865-A783B3208B39}" dt="2021-08-14T23:21:55.674" v="351" actId="20577"/>
          <ac:spMkLst>
            <pc:docMk/>
            <pc:sldMk cId="4197974263" sldId="593"/>
            <ac:spMk id="3" creationId="{5A691FFD-D946-4274-9AEC-E0F73901FF7E}"/>
          </ac:spMkLst>
        </pc:spChg>
      </pc:sldChg>
      <pc:sldChg chg="modSp add">
        <pc:chgData name="Davneet Chawla" userId="ad8c289c-d598-48f3-a296-45237aaeee1b" providerId="ADAL" clId="{6E59540F-4F8E-4CB0-A865-A783B3208B39}" dt="2021-08-14T23:25:49.819" v="389" actId="20577"/>
        <pc:sldMkLst>
          <pc:docMk/>
          <pc:sldMk cId="2818320928" sldId="594"/>
        </pc:sldMkLst>
        <pc:spChg chg="mod">
          <ac:chgData name="Davneet Chawla" userId="ad8c289c-d598-48f3-a296-45237aaeee1b" providerId="ADAL" clId="{6E59540F-4F8E-4CB0-A865-A783B3208B39}" dt="2021-08-14T23:25:49.819" v="389" actId="20577"/>
          <ac:spMkLst>
            <pc:docMk/>
            <pc:sldMk cId="2818320928" sldId="594"/>
            <ac:spMk id="2" creationId="{0A64393A-415F-4847-9D45-C08901357394}"/>
          </ac:spMkLst>
        </pc:spChg>
        <pc:spChg chg="mod">
          <ac:chgData name="Davneet Chawla" userId="ad8c289c-d598-48f3-a296-45237aaeee1b" providerId="ADAL" clId="{6E59540F-4F8E-4CB0-A865-A783B3208B39}" dt="2021-08-14T23:25:06.888" v="384" actId="20577"/>
          <ac:spMkLst>
            <pc:docMk/>
            <pc:sldMk cId="2818320928" sldId="594"/>
            <ac:spMk id="3" creationId="{37CF0807-2E6E-4B01-8EC7-AE60F363D6A2}"/>
          </ac:spMkLst>
        </pc:spChg>
      </pc:sldChg>
      <pc:sldChg chg="addSp modSp add">
        <pc:chgData name="Davneet Chawla" userId="ad8c289c-d598-48f3-a296-45237aaeee1b" providerId="ADAL" clId="{6E59540F-4F8E-4CB0-A865-A783B3208B39}" dt="2021-08-14T23:39:24.261" v="655" actId="113"/>
        <pc:sldMkLst>
          <pc:docMk/>
          <pc:sldMk cId="3040278699" sldId="595"/>
        </pc:sldMkLst>
        <pc:spChg chg="mod">
          <ac:chgData name="Davneet Chawla" userId="ad8c289c-d598-48f3-a296-45237aaeee1b" providerId="ADAL" clId="{6E59540F-4F8E-4CB0-A865-A783B3208B39}" dt="2021-08-14T23:27:26.209" v="412" actId="20577"/>
          <ac:spMkLst>
            <pc:docMk/>
            <pc:sldMk cId="3040278699" sldId="595"/>
            <ac:spMk id="2" creationId="{22EB9C58-1A50-4E90-B95E-5FE0933CF545}"/>
          </ac:spMkLst>
        </pc:spChg>
        <pc:spChg chg="mod">
          <ac:chgData name="Davneet Chawla" userId="ad8c289c-d598-48f3-a296-45237aaeee1b" providerId="ADAL" clId="{6E59540F-4F8E-4CB0-A865-A783B3208B39}" dt="2021-08-14T23:39:24.261" v="655" actId="113"/>
          <ac:spMkLst>
            <pc:docMk/>
            <pc:sldMk cId="3040278699" sldId="595"/>
            <ac:spMk id="3" creationId="{8BB39309-043C-44D8-BE18-22377F70258A}"/>
          </ac:spMkLst>
        </pc:spChg>
        <pc:spChg chg="add mod">
          <ac:chgData name="Davneet Chawla" userId="ad8c289c-d598-48f3-a296-45237aaeee1b" providerId="ADAL" clId="{6E59540F-4F8E-4CB0-A865-A783B3208B39}" dt="2021-08-14T23:30:40.446" v="476" actId="14100"/>
          <ac:spMkLst>
            <pc:docMk/>
            <pc:sldMk cId="3040278699" sldId="595"/>
            <ac:spMk id="5" creationId="{9497B3E0-5083-4767-9D30-F638689A5131}"/>
          </ac:spMkLst>
        </pc:spChg>
        <pc:spChg chg="add mod">
          <ac:chgData name="Davneet Chawla" userId="ad8c289c-d598-48f3-a296-45237aaeee1b" providerId="ADAL" clId="{6E59540F-4F8E-4CB0-A865-A783B3208B39}" dt="2021-08-14T23:32:31.043" v="501" actId="1076"/>
          <ac:spMkLst>
            <pc:docMk/>
            <pc:sldMk cId="3040278699" sldId="595"/>
            <ac:spMk id="7" creationId="{4B3986FB-CA9E-4891-9876-FAB2E889B5C5}"/>
          </ac:spMkLst>
        </pc:spChg>
        <pc:picChg chg="add mod">
          <ac:chgData name="Davneet Chawla" userId="ad8c289c-d598-48f3-a296-45237aaeee1b" providerId="ADAL" clId="{6E59540F-4F8E-4CB0-A865-A783B3208B39}" dt="2021-08-14T23:30:44.377" v="477" actId="1076"/>
          <ac:picMkLst>
            <pc:docMk/>
            <pc:sldMk cId="3040278699" sldId="595"/>
            <ac:picMk id="6" creationId="{2091FA88-CFAD-412E-9D94-013C64767F62}"/>
          </ac:picMkLst>
        </pc:picChg>
      </pc:sldChg>
      <pc:sldChg chg="modSp add ord">
        <pc:chgData name="Davneet Chawla" userId="ad8c289c-d598-48f3-a296-45237aaeee1b" providerId="ADAL" clId="{6E59540F-4F8E-4CB0-A865-A783B3208B39}" dt="2021-08-14T23:34:31.428" v="556"/>
        <pc:sldMkLst>
          <pc:docMk/>
          <pc:sldMk cId="2887566709" sldId="596"/>
        </pc:sldMkLst>
        <pc:spChg chg="mod">
          <ac:chgData name="Davneet Chawla" userId="ad8c289c-d598-48f3-a296-45237aaeee1b" providerId="ADAL" clId="{6E59540F-4F8E-4CB0-A865-A783B3208B39}" dt="2021-08-14T23:32:59.946" v="503"/>
          <ac:spMkLst>
            <pc:docMk/>
            <pc:sldMk cId="2887566709" sldId="596"/>
            <ac:spMk id="2" creationId="{49D02354-245F-4A9C-8687-BED72F098386}"/>
          </ac:spMkLst>
        </pc:spChg>
        <pc:spChg chg="mod">
          <ac:chgData name="Davneet Chawla" userId="ad8c289c-d598-48f3-a296-45237aaeee1b" providerId="ADAL" clId="{6E59540F-4F8E-4CB0-A865-A783B3208B39}" dt="2021-08-14T23:34:26.257" v="555" actId="113"/>
          <ac:spMkLst>
            <pc:docMk/>
            <pc:sldMk cId="2887566709" sldId="596"/>
            <ac:spMk id="3" creationId="{F916C1D0-7CD6-4B5F-86B5-2DD477F4C3F2}"/>
          </ac:spMkLst>
        </pc:spChg>
      </pc:sldChg>
      <pc:sldChg chg="addSp modSp add">
        <pc:chgData name="Davneet Chawla" userId="ad8c289c-d598-48f3-a296-45237aaeee1b" providerId="ADAL" clId="{6E59540F-4F8E-4CB0-A865-A783B3208B39}" dt="2021-08-14T23:51:17.358" v="857" actId="948"/>
        <pc:sldMkLst>
          <pc:docMk/>
          <pc:sldMk cId="4204160675" sldId="597"/>
        </pc:sldMkLst>
        <pc:spChg chg="mod">
          <ac:chgData name="Davneet Chawla" userId="ad8c289c-d598-48f3-a296-45237aaeee1b" providerId="ADAL" clId="{6E59540F-4F8E-4CB0-A865-A783B3208B39}" dt="2021-08-14T23:34:48.644" v="558"/>
          <ac:spMkLst>
            <pc:docMk/>
            <pc:sldMk cId="4204160675" sldId="597"/>
            <ac:spMk id="2" creationId="{6CAC7E8E-B841-41BF-808D-92C668225FF2}"/>
          </ac:spMkLst>
        </pc:spChg>
        <pc:spChg chg="mod">
          <ac:chgData name="Davneet Chawla" userId="ad8c289c-d598-48f3-a296-45237aaeee1b" providerId="ADAL" clId="{6E59540F-4F8E-4CB0-A865-A783B3208B39}" dt="2021-08-14T23:39:20.385" v="654" actId="113"/>
          <ac:spMkLst>
            <pc:docMk/>
            <pc:sldMk cId="4204160675" sldId="597"/>
            <ac:spMk id="3" creationId="{A45FEDA3-BCE2-44BA-8714-F460A0FBC382}"/>
          </ac:spMkLst>
        </pc:spChg>
        <pc:spChg chg="add mod">
          <ac:chgData name="Davneet Chawla" userId="ad8c289c-d598-48f3-a296-45237aaeee1b" providerId="ADAL" clId="{6E59540F-4F8E-4CB0-A865-A783B3208B39}" dt="2021-08-14T23:38:58.843" v="650" actId="14100"/>
          <ac:spMkLst>
            <pc:docMk/>
            <pc:sldMk cId="4204160675" sldId="597"/>
            <ac:spMk id="5" creationId="{6487AFE5-D304-4865-B6B0-C0DE4C7F67D0}"/>
          </ac:spMkLst>
        </pc:spChg>
        <pc:spChg chg="add mod">
          <ac:chgData name="Davneet Chawla" userId="ad8c289c-d598-48f3-a296-45237aaeee1b" providerId="ADAL" clId="{6E59540F-4F8E-4CB0-A865-A783B3208B39}" dt="2021-08-14T23:51:17.358" v="857" actId="948"/>
          <ac:spMkLst>
            <pc:docMk/>
            <pc:sldMk cId="4204160675" sldId="597"/>
            <ac:spMk id="6" creationId="{2CA227C6-3F33-41B5-8BCB-5A7CF4FB7F54}"/>
          </ac:spMkLst>
        </pc:spChg>
      </pc:sldChg>
      <pc:sldChg chg="addSp delSp modSp add">
        <pc:chgData name="Davneet Chawla" userId="ad8c289c-d598-48f3-a296-45237aaeee1b" providerId="ADAL" clId="{6E59540F-4F8E-4CB0-A865-A783B3208B39}" dt="2021-08-14T23:49:36.406" v="847"/>
        <pc:sldMkLst>
          <pc:docMk/>
          <pc:sldMk cId="1949368345" sldId="598"/>
        </pc:sldMkLst>
        <pc:spChg chg="mod">
          <ac:chgData name="Davneet Chawla" userId="ad8c289c-d598-48f3-a296-45237aaeee1b" providerId="ADAL" clId="{6E59540F-4F8E-4CB0-A865-A783B3208B39}" dt="2021-08-14T23:43:39.831" v="738" actId="404"/>
          <ac:spMkLst>
            <pc:docMk/>
            <pc:sldMk cId="1949368345" sldId="598"/>
            <ac:spMk id="3" creationId="{A45FEDA3-BCE2-44BA-8714-F460A0FBC382}"/>
          </ac:spMkLst>
        </pc:spChg>
        <pc:spChg chg="add mod">
          <ac:chgData name="Davneet Chawla" userId="ad8c289c-d598-48f3-a296-45237aaeee1b" providerId="ADAL" clId="{6E59540F-4F8E-4CB0-A865-A783B3208B39}" dt="2021-08-14T23:43:52.047" v="741" actId="1076"/>
          <ac:spMkLst>
            <pc:docMk/>
            <pc:sldMk cId="1949368345" sldId="598"/>
            <ac:spMk id="6" creationId="{DD75DEC3-FDBA-42F0-820E-F8C1E8AFEF9B}"/>
          </ac:spMkLst>
        </pc:spChg>
        <pc:spChg chg="add del">
          <ac:chgData name="Davneet Chawla" userId="ad8c289c-d598-48f3-a296-45237aaeee1b" providerId="ADAL" clId="{6E59540F-4F8E-4CB0-A865-A783B3208B39}" dt="2021-08-14T23:49:36.406" v="847"/>
          <ac:spMkLst>
            <pc:docMk/>
            <pc:sldMk cId="1949368345" sldId="598"/>
            <ac:spMk id="7" creationId="{FD05755E-E0F6-4C0F-B739-C6AB38AC55E9}"/>
          </ac:spMkLst>
        </pc:spChg>
        <pc:graphicFrameChg chg="add mod modGraphic">
          <ac:chgData name="Davneet Chawla" userId="ad8c289c-d598-48f3-a296-45237aaeee1b" providerId="ADAL" clId="{6E59540F-4F8E-4CB0-A865-A783B3208B39}" dt="2021-08-14T23:43:48.174" v="740" actId="1076"/>
          <ac:graphicFrameMkLst>
            <pc:docMk/>
            <pc:sldMk cId="1949368345" sldId="598"/>
            <ac:graphicFrameMk id="5" creationId="{4D57F100-DAAE-43BF-85AA-2F83E223FD9E}"/>
          </ac:graphicFrameMkLst>
        </pc:graphicFrameChg>
      </pc:sldChg>
      <pc:sldChg chg="addSp modSp add">
        <pc:chgData name="Davneet Chawla" userId="ad8c289c-d598-48f3-a296-45237aaeee1b" providerId="ADAL" clId="{6E59540F-4F8E-4CB0-A865-A783B3208B39}" dt="2021-08-14T23:49:59.786" v="851" actId="20577"/>
        <pc:sldMkLst>
          <pc:docMk/>
          <pc:sldMk cId="244748436" sldId="599"/>
        </pc:sldMkLst>
        <pc:spChg chg="mod">
          <ac:chgData name="Davneet Chawla" userId="ad8c289c-d598-48f3-a296-45237aaeee1b" providerId="ADAL" clId="{6E59540F-4F8E-4CB0-A865-A783B3208B39}" dt="2021-08-14T23:46:38.583" v="809"/>
          <ac:spMkLst>
            <pc:docMk/>
            <pc:sldMk cId="244748436" sldId="599"/>
            <ac:spMk id="2" creationId="{6CAC7E8E-B841-41BF-808D-92C668225FF2}"/>
          </ac:spMkLst>
        </pc:spChg>
        <pc:spChg chg="mod">
          <ac:chgData name="Davneet Chawla" userId="ad8c289c-d598-48f3-a296-45237aaeee1b" providerId="ADAL" clId="{6E59540F-4F8E-4CB0-A865-A783B3208B39}" dt="2021-08-14T23:47:08.215" v="817" actId="5793"/>
          <ac:spMkLst>
            <pc:docMk/>
            <pc:sldMk cId="244748436" sldId="599"/>
            <ac:spMk id="3" creationId="{A45FEDA3-BCE2-44BA-8714-F460A0FBC382}"/>
          </ac:spMkLst>
        </pc:spChg>
        <pc:spChg chg="add mod">
          <ac:chgData name="Davneet Chawla" userId="ad8c289c-d598-48f3-a296-45237aaeee1b" providerId="ADAL" clId="{6E59540F-4F8E-4CB0-A865-A783B3208B39}" dt="2021-08-14T23:49:59.786" v="851" actId="20577"/>
          <ac:spMkLst>
            <pc:docMk/>
            <pc:sldMk cId="244748436" sldId="599"/>
            <ac:spMk id="5" creationId="{F77723D4-1340-46C1-ACB5-3DEC316DDA07}"/>
          </ac:spMkLst>
        </pc:spChg>
        <pc:spChg chg="add mod">
          <ac:chgData name="Davneet Chawla" userId="ad8c289c-d598-48f3-a296-45237aaeee1b" providerId="ADAL" clId="{6E59540F-4F8E-4CB0-A865-A783B3208B39}" dt="2021-08-14T23:48:55.854" v="839" actId="14100"/>
          <ac:spMkLst>
            <pc:docMk/>
            <pc:sldMk cId="244748436" sldId="599"/>
            <ac:spMk id="6" creationId="{11D2904A-1790-47FA-926F-88F48F697F22}"/>
          </ac:spMkLst>
        </pc:spChg>
        <pc:spChg chg="add mod">
          <ac:chgData name="Davneet Chawla" userId="ad8c289c-d598-48f3-a296-45237aaeee1b" providerId="ADAL" clId="{6E59540F-4F8E-4CB0-A865-A783B3208B39}" dt="2021-08-14T23:46:51.137" v="811"/>
          <ac:spMkLst>
            <pc:docMk/>
            <pc:sldMk cId="244748436" sldId="599"/>
            <ac:spMk id="7" creationId="{41958AB3-6288-4C89-8A06-44D26BD906A8}"/>
          </ac:spMkLst>
        </pc:spChg>
        <pc:spChg chg="add mod">
          <ac:chgData name="Davneet Chawla" userId="ad8c289c-d598-48f3-a296-45237aaeee1b" providerId="ADAL" clId="{6E59540F-4F8E-4CB0-A865-A783B3208B39}" dt="2021-08-14T23:49:22.636" v="845" actId="1035"/>
          <ac:spMkLst>
            <pc:docMk/>
            <pc:sldMk cId="244748436" sldId="599"/>
            <ac:spMk id="8" creationId="{F1C43A62-48F2-4946-84AD-A64CD027A34F}"/>
          </ac:spMkLst>
        </pc:spChg>
        <pc:spChg chg="add mod">
          <ac:chgData name="Davneet Chawla" userId="ad8c289c-d598-48f3-a296-45237aaeee1b" providerId="ADAL" clId="{6E59540F-4F8E-4CB0-A865-A783B3208B39}" dt="2021-08-14T23:46:11.901" v="799"/>
          <ac:spMkLst>
            <pc:docMk/>
            <pc:sldMk cId="244748436" sldId="599"/>
            <ac:spMk id="9" creationId="{2F27F279-7EDE-497A-9404-D229E0AD7F8F}"/>
          </ac:spMkLst>
        </pc:spChg>
      </pc:sldChg>
      <pc:sldChg chg="addSp modSp add">
        <pc:chgData name="Davneet Chawla" userId="ad8c289c-d598-48f3-a296-45237aaeee1b" providerId="ADAL" clId="{6E59540F-4F8E-4CB0-A865-A783B3208B39}" dt="2021-08-15T00:16:37.334" v="1271" actId="113"/>
        <pc:sldMkLst>
          <pc:docMk/>
          <pc:sldMk cId="2240020876" sldId="600"/>
        </pc:sldMkLst>
        <pc:spChg chg="mod">
          <ac:chgData name="Davneet Chawla" userId="ad8c289c-d598-48f3-a296-45237aaeee1b" providerId="ADAL" clId="{6E59540F-4F8E-4CB0-A865-A783B3208B39}" dt="2021-08-15T00:16:37.334" v="1271" actId="113"/>
          <ac:spMkLst>
            <pc:docMk/>
            <pc:sldMk cId="2240020876" sldId="600"/>
            <ac:spMk id="3" creationId="{A45FEDA3-BCE2-44BA-8714-F460A0FBC382}"/>
          </ac:spMkLst>
        </pc:spChg>
        <pc:spChg chg="add mod">
          <ac:chgData name="Davneet Chawla" userId="ad8c289c-d598-48f3-a296-45237aaeee1b" providerId="ADAL" clId="{6E59540F-4F8E-4CB0-A865-A783B3208B39}" dt="2021-08-14T23:52:42.614" v="903" actId="1076"/>
          <ac:spMkLst>
            <pc:docMk/>
            <pc:sldMk cId="2240020876" sldId="600"/>
            <ac:spMk id="5" creationId="{468AB173-AB22-4FB6-B316-6F0776733055}"/>
          </ac:spMkLst>
        </pc:spChg>
      </pc:sldChg>
      <pc:sldChg chg="modSp add">
        <pc:chgData name="Davneet Chawla" userId="ad8c289c-d598-48f3-a296-45237aaeee1b" providerId="ADAL" clId="{6E59540F-4F8E-4CB0-A865-A783B3208B39}" dt="2021-08-14T23:53:30.596" v="921" actId="20577"/>
        <pc:sldMkLst>
          <pc:docMk/>
          <pc:sldMk cId="671179212" sldId="601"/>
        </pc:sldMkLst>
        <pc:spChg chg="mod">
          <ac:chgData name="Davneet Chawla" userId="ad8c289c-d598-48f3-a296-45237aaeee1b" providerId="ADAL" clId="{6E59540F-4F8E-4CB0-A865-A783B3208B39}" dt="2021-08-14T23:52:56.606" v="908" actId="27636"/>
          <ac:spMkLst>
            <pc:docMk/>
            <pc:sldMk cId="671179212" sldId="601"/>
            <ac:spMk id="2" creationId="{9095F1BD-5057-4DCE-9319-5FD18B5443AF}"/>
          </ac:spMkLst>
        </pc:spChg>
        <pc:spChg chg="mod">
          <ac:chgData name="Davneet Chawla" userId="ad8c289c-d598-48f3-a296-45237aaeee1b" providerId="ADAL" clId="{6E59540F-4F8E-4CB0-A865-A783B3208B39}" dt="2021-08-14T23:53:30.596" v="921" actId="20577"/>
          <ac:spMkLst>
            <pc:docMk/>
            <pc:sldMk cId="671179212" sldId="601"/>
            <ac:spMk id="3" creationId="{283DE78B-22CF-49C4-9236-304FB799EF2F}"/>
          </ac:spMkLst>
        </pc:spChg>
      </pc:sldChg>
      <pc:sldChg chg="addSp delSp modSp add">
        <pc:chgData name="Davneet Chawla" userId="ad8c289c-d598-48f3-a296-45237aaeee1b" providerId="ADAL" clId="{6E59540F-4F8E-4CB0-A865-A783B3208B39}" dt="2021-08-14T23:59:38.239" v="996" actId="113"/>
        <pc:sldMkLst>
          <pc:docMk/>
          <pc:sldMk cId="2723924913" sldId="602"/>
        </pc:sldMkLst>
        <pc:spChg chg="mod">
          <ac:chgData name="Davneet Chawla" userId="ad8c289c-d598-48f3-a296-45237aaeee1b" providerId="ADAL" clId="{6E59540F-4F8E-4CB0-A865-A783B3208B39}" dt="2021-08-14T23:57:54.937" v="974"/>
          <ac:spMkLst>
            <pc:docMk/>
            <pc:sldMk cId="2723924913" sldId="602"/>
            <ac:spMk id="2" creationId="{28A1E7C7-5DFA-4DA3-83EA-0B50E5388A29}"/>
          </ac:spMkLst>
        </pc:spChg>
        <pc:spChg chg="mod">
          <ac:chgData name="Davneet Chawla" userId="ad8c289c-d598-48f3-a296-45237aaeee1b" providerId="ADAL" clId="{6E59540F-4F8E-4CB0-A865-A783B3208B39}" dt="2021-08-14T23:59:38.239" v="996" actId="113"/>
          <ac:spMkLst>
            <pc:docMk/>
            <pc:sldMk cId="2723924913" sldId="602"/>
            <ac:spMk id="3" creationId="{D47F1303-476A-4BE4-BBE5-2BC3A1A8C209}"/>
          </ac:spMkLst>
        </pc:spChg>
        <pc:spChg chg="add del mod">
          <ac:chgData name="Davneet Chawla" userId="ad8c289c-d598-48f3-a296-45237aaeee1b" providerId="ADAL" clId="{6E59540F-4F8E-4CB0-A865-A783B3208B39}" dt="2021-08-14T23:56:57.906" v="972"/>
          <ac:spMkLst>
            <pc:docMk/>
            <pc:sldMk cId="2723924913" sldId="602"/>
            <ac:spMk id="5" creationId="{C74ECEC8-3CE3-44E4-8473-253880470262}"/>
          </ac:spMkLst>
        </pc:spChg>
        <pc:spChg chg="add mod">
          <ac:chgData name="Davneet Chawla" userId="ad8c289c-d598-48f3-a296-45237aaeee1b" providerId="ADAL" clId="{6E59540F-4F8E-4CB0-A865-A783B3208B39}" dt="2021-08-14T23:59:15.136" v="986" actId="1076"/>
          <ac:spMkLst>
            <pc:docMk/>
            <pc:sldMk cId="2723924913" sldId="602"/>
            <ac:spMk id="6" creationId="{C17CB3A2-AC90-4F53-BA2D-16592B58637A}"/>
          </ac:spMkLst>
        </pc:spChg>
      </pc:sldChg>
      <pc:sldChg chg="addSp delSp modSp add">
        <pc:chgData name="Davneet Chawla" userId="ad8c289c-d598-48f3-a296-45237aaeee1b" providerId="ADAL" clId="{6E59540F-4F8E-4CB0-A865-A783B3208B39}" dt="2021-08-15T00:01:39.031" v="1041" actId="404"/>
        <pc:sldMkLst>
          <pc:docMk/>
          <pc:sldMk cId="2300725882" sldId="603"/>
        </pc:sldMkLst>
        <pc:spChg chg="mod">
          <ac:chgData name="Davneet Chawla" userId="ad8c289c-d598-48f3-a296-45237aaeee1b" providerId="ADAL" clId="{6E59540F-4F8E-4CB0-A865-A783B3208B39}" dt="2021-08-15T00:00:35.695" v="1031" actId="20577"/>
          <ac:spMkLst>
            <pc:docMk/>
            <pc:sldMk cId="2300725882" sldId="603"/>
            <ac:spMk id="3" creationId="{D47F1303-476A-4BE4-BBE5-2BC3A1A8C209}"/>
          </ac:spMkLst>
        </pc:spChg>
        <pc:spChg chg="add mod">
          <ac:chgData name="Davneet Chawla" userId="ad8c289c-d598-48f3-a296-45237aaeee1b" providerId="ADAL" clId="{6E59540F-4F8E-4CB0-A865-A783B3208B39}" dt="2021-08-15T00:01:39.031" v="1041" actId="404"/>
          <ac:spMkLst>
            <pc:docMk/>
            <pc:sldMk cId="2300725882" sldId="603"/>
            <ac:spMk id="5" creationId="{BF1AF1F9-187B-4841-B28F-70F7A599CA72}"/>
          </ac:spMkLst>
        </pc:spChg>
        <pc:spChg chg="del mod">
          <ac:chgData name="Davneet Chawla" userId="ad8c289c-d598-48f3-a296-45237aaeee1b" providerId="ADAL" clId="{6E59540F-4F8E-4CB0-A865-A783B3208B39}" dt="2021-08-15T00:00:10.371" v="1009" actId="478"/>
          <ac:spMkLst>
            <pc:docMk/>
            <pc:sldMk cId="2300725882" sldId="603"/>
            <ac:spMk id="6" creationId="{C17CB3A2-AC90-4F53-BA2D-16592B58637A}"/>
          </ac:spMkLst>
        </pc:spChg>
      </pc:sldChg>
      <pc:sldChg chg="add del">
        <pc:chgData name="Davneet Chawla" userId="ad8c289c-d598-48f3-a296-45237aaeee1b" providerId="ADAL" clId="{6E59540F-4F8E-4CB0-A865-A783B3208B39}" dt="2021-08-14T23:59:50.616" v="998"/>
        <pc:sldMkLst>
          <pc:docMk/>
          <pc:sldMk cId="2656527096" sldId="603"/>
        </pc:sldMkLst>
      </pc:sldChg>
      <pc:sldChg chg="modSp add">
        <pc:chgData name="Davneet Chawla" userId="ad8c289c-d598-48f3-a296-45237aaeee1b" providerId="ADAL" clId="{6E59540F-4F8E-4CB0-A865-A783B3208B39}" dt="2021-08-15T00:19:03.542" v="1278" actId="20577"/>
        <pc:sldMkLst>
          <pc:docMk/>
          <pc:sldMk cId="2376217523" sldId="604"/>
        </pc:sldMkLst>
        <pc:spChg chg="mod">
          <ac:chgData name="Davneet Chawla" userId="ad8c289c-d598-48f3-a296-45237aaeee1b" providerId="ADAL" clId="{6E59540F-4F8E-4CB0-A865-A783B3208B39}" dt="2021-08-15T00:19:03.542" v="1278" actId="20577"/>
          <ac:spMkLst>
            <pc:docMk/>
            <pc:sldMk cId="2376217523" sldId="604"/>
            <ac:spMk id="3" creationId="{953707A5-262D-441B-875B-636DDCAEBC73}"/>
          </ac:spMkLst>
        </pc:spChg>
      </pc:sldChg>
      <pc:sldChg chg="modSp add">
        <pc:chgData name="Davneet Chawla" userId="ad8c289c-d598-48f3-a296-45237aaeee1b" providerId="ADAL" clId="{6E59540F-4F8E-4CB0-A865-A783B3208B39}" dt="2021-08-15T00:04:59.263" v="1126" actId="20577"/>
        <pc:sldMkLst>
          <pc:docMk/>
          <pc:sldMk cId="4160802894" sldId="605"/>
        </pc:sldMkLst>
        <pc:spChg chg="mod">
          <ac:chgData name="Davneet Chawla" userId="ad8c289c-d598-48f3-a296-45237aaeee1b" providerId="ADAL" clId="{6E59540F-4F8E-4CB0-A865-A783B3208B39}" dt="2021-08-15T00:04:20.724" v="1070" actId="20577"/>
          <ac:spMkLst>
            <pc:docMk/>
            <pc:sldMk cId="4160802894" sldId="605"/>
            <ac:spMk id="2" creationId="{4B87DDEE-A9E9-4219-91D4-1605A7C3C924}"/>
          </ac:spMkLst>
        </pc:spChg>
        <pc:spChg chg="mod">
          <ac:chgData name="Davneet Chawla" userId="ad8c289c-d598-48f3-a296-45237aaeee1b" providerId="ADAL" clId="{6E59540F-4F8E-4CB0-A865-A783B3208B39}" dt="2021-08-15T00:04:59.263" v="1126" actId="20577"/>
          <ac:spMkLst>
            <pc:docMk/>
            <pc:sldMk cId="4160802894" sldId="605"/>
            <ac:spMk id="3" creationId="{842FE313-7B4C-4F0A-A2EE-8DEC9B47D643}"/>
          </ac:spMkLst>
        </pc:spChg>
      </pc:sldChg>
      <pc:sldChg chg="addSp delSp modSp add">
        <pc:chgData name="Davneet Chawla" userId="ad8c289c-d598-48f3-a296-45237aaeee1b" providerId="ADAL" clId="{6E59540F-4F8E-4CB0-A865-A783B3208B39}" dt="2021-08-15T00:06:36.914" v="1141" actId="1076"/>
        <pc:sldMkLst>
          <pc:docMk/>
          <pc:sldMk cId="1247019968" sldId="606"/>
        </pc:sldMkLst>
        <pc:spChg chg="mod">
          <ac:chgData name="Davneet Chawla" userId="ad8c289c-d598-48f3-a296-45237aaeee1b" providerId="ADAL" clId="{6E59540F-4F8E-4CB0-A865-A783B3208B39}" dt="2021-08-15T00:05:11.836" v="1128"/>
          <ac:spMkLst>
            <pc:docMk/>
            <pc:sldMk cId="1247019968" sldId="606"/>
            <ac:spMk id="2" creationId="{573BC1FC-9679-4A7D-90C7-63971C16740A}"/>
          </ac:spMkLst>
        </pc:spChg>
        <pc:spChg chg="del">
          <ac:chgData name="Davneet Chawla" userId="ad8c289c-d598-48f3-a296-45237aaeee1b" providerId="ADAL" clId="{6E59540F-4F8E-4CB0-A865-A783B3208B39}" dt="2021-08-15T00:05:28.459" v="1129"/>
          <ac:spMkLst>
            <pc:docMk/>
            <pc:sldMk cId="1247019968" sldId="606"/>
            <ac:spMk id="3" creationId="{241683DF-CE7A-4499-B56B-4A7624C5D1AC}"/>
          </ac:spMkLst>
        </pc:spChg>
        <pc:picChg chg="add del mod">
          <ac:chgData name="Davneet Chawla" userId="ad8c289c-d598-48f3-a296-45237aaeee1b" providerId="ADAL" clId="{6E59540F-4F8E-4CB0-A865-A783B3208B39}" dt="2021-08-15T00:06:27.225" v="1139" actId="478"/>
          <ac:picMkLst>
            <pc:docMk/>
            <pc:sldMk cId="1247019968" sldId="606"/>
            <ac:picMk id="5" creationId="{C67CEC5D-3BB4-4A9B-815A-6611BB1BA3D2}"/>
          </ac:picMkLst>
        </pc:picChg>
        <pc:picChg chg="add mod">
          <ac:chgData name="Davneet Chawla" userId="ad8c289c-d598-48f3-a296-45237aaeee1b" providerId="ADAL" clId="{6E59540F-4F8E-4CB0-A865-A783B3208B39}" dt="2021-08-15T00:06:36.914" v="1141" actId="1076"/>
          <ac:picMkLst>
            <pc:docMk/>
            <pc:sldMk cId="1247019968" sldId="606"/>
            <ac:picMk id="6" creationId="{D208D133-5721-4A1B-AE31-B9301FF4816B}"/>
          </ac:picMkLst>
        </pc:picChg>
      </pc:sldChg>
      <pc:sldChg chg="addSp delSp modSp add">
        <pc:chgData name="Davneet Chawla" userId="ad8c289c-d598-48f3-a296-45237aaeee1b" providerId="ADAL" clId="{6E59540F-4F8E-4CB0-A865-A783B3208B39}" dt="2021-08-15T00:08:36.640" v="1155" actId="20577"/>
        <pc:sldMkLst>
          <pc:docMk/>
          <pc:sldMk cId="1404559460" sldId="607"/>
        </pc:sldMkLst>
        <pc:spChg chg="del">
          <ac:chgData name="Davneet Chawla" userId="ad8c289c-d598-48f3-a296-45237aaeee1b" providerId="ADAL" clId="{6E59540F-4F8E-4CB0-A865-A783B3208B39}" dt="2021-08-15T00:07:45.298" v="1143"/>
          <ac:spMkLst>
            <pc:docMk/>
            <pc:sldMk cId="1404559460" sldId="607"/>
            <ac:spMk id="2" creationId="{AB53514C-7CEB-4D6A-8C97-0F55B9C4AC95}"/>
          </ac:spMkLst>
        </pc:spChg>
        <pc:spChg chg="add mod">
          <ac:chgData name="Davneet Chawla" userId="ad8c289c-d598-48f3-a296-45237aaeee1b" providerId="ADAL" clId="{6E59540F-4F8E-4CB0-A865-A783B3208B39}" dt="2021-08-15T00:08:03.199" v="1152" actId="404"/>
          <ac:spMkLst>
            <pc:docMk/>
            <pc:sldMk cId="1404559460" sldId="607"/>
            <ac:spMk id="4" creationId="{AE43579F-628F-4F1F-88CE-D62F273CA16E}"/>
          </ac:spMkLst>
        </pc:spChg>
        <pc:spChg chg="add mod">
          <ac:chgData name="Davneet Chawla" userId="ad8c289c-d598-48f3-a296-45237aaeee1b" providerId="ADAL" clId="{6E59540F-4F8E-4CB0-A865-A783B3208B39}" dt="2021-08-15T00:08:36.640" v="1155" actId="20577"/>
          <ac:spMkLst>
            <pc:docMk/>
            <pc:sldMk cId="1404559460" sldId="607"/>
            <ac:spMk id="5" creationId="{A898C1B6-CF3C-450E-9531-0AA7336BE794}"/>
          </ac:spMkLst>
        </pc:spChg>
      </pc:sldChg>
    </pc:docChg>
  </pc:docChgLst>
  <pc:docChgLst>
    <pc:chgData name="Davneet Chawla" userId="ad8c289c-d598-48f3-a296-45237aaeee1b" providerId="ADAL" clId="{F5E6FC73-2CEF-4CE1-B967-AEAF44715969}"/>
    <pc:docChg chg="modSld">
      <pc:chgData name="Davneet Chawla" userId="ad8c289c-d598-48f3-a296-45237aaeee1b" providerId="ADAL" clId="{F5E6FC73-2CEF-4CE1-B967-AEAF44715969}" dt="2021-08-25T21:39:34.338" v="20" actId="20577"/>
      <pc:docMkLst>
        <pc:docMk/>
      </pc:docMkLst>
      <pc:sldChg chg="modSp mod">
        <pc:chgData name="Davneet Chawla" userId="ad8c289c-d598-48f3-a296-45237aaeee1b" providerId="ADAL" clId="{F5E6FC73-2CEF-4CE1-B967-AEAF44715969}" dt="2021-08-25T21:39:34.338" v="20" actId="20577"/>
        <pc:sldMkLst>
          <pc:docMk/>
          <pc:sldMk cId="3144838612" sldId="537"/>
        </pc:sldMkLst>
        <pc:spChg chg="mod">
          <ac:chgData name="Davneet Chawla" userId="ad8c289c-d598-48f3-a296-45237aaeee1b" providerId="ADAL" clId="{F5E6FC73-2CEF-4CE1-B967-AEAF44715969}" dt="2021-08-25T21:39:34.338" v="20" actId="20577"/>
          <ac:spMkLst>
            <pc:docMk/>
            <pc:sldMk cId="3144838612" sldId="537"/>
            <ac:spMk id="3" creationId="{00000000-0000-0000-0000-000000000000}"/>
          </ac:spMkLst>
        </pc:spChg>
      </pc:sldChg>
    </pc:docChg>
  </pc:docChgLst>
  <pc:docChgLst>
    <pc:chgData name="Davneet Chawla" userId="ad8c289c-d598-48f3-a296-45237aaeee1b" providerId="ADAL" clId="{CAD56ACB-43CF-4DEE-9D95-E82E7918259A}"/>
    <pc:docChg chg="modSld">
      <pc:chgData name="Davneet Chawla" userId="ad8c289c-d598-48f3-a296-45237aaeee1b" providerId="ADAL" clId="{CAD56ACB-43CF-4DEE-9D95-E82E7918259A}" dt="2021-07-28T22:54:14.027" v="20" actId="20577"/>
      <pc:docMkLst>
        <pc:docMk/>
      </pc:docMkLst>
      <pc:sldChg chg="modSp mod">
        <pc:chgData name="Davneet Chawla" userId="ad8c289c-d598-48f3-a296-45237aaeee1b" providerId="ADAL" clId="{CAD56ACB-43CF-4DEE-9D95-E82E7918259A}" dt="2021-07-28T22:54:14.027" v="20" actId="20577"/>
        <pc:sldMkLst>
          <pc:docMk/>
          <pc:sldMk cId="3144838612" sldId="537"/>
        </pc:sldMkLst>
        <pc:spChg chg="mod">
          <ac:chgData name="Davneet Chawla" userId="ad8c289c-d598-48f3-a296-45237aaeee1b" providerId="ADAL" clId="{CAD56ACB-43CF-4DEE-9D95-E82E7918259A}" dt="2021-07-28T22:54:14.027" v="20" actId="20577"/>
          <ac:spMkLst>
            <pc:docMk/>
            <pc:sldMk cId="3144838612" sldId="537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836FA3-E361-4E26-82B4-FE018E72C6D7}" type="datetimeFigureOut">
              <a:rPr lang="en-CA" smtClean="0"/>
              <a:pPr/>
              <a:t>2024-10-02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783E7-482C-49E5-B5B8-4286B82B515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90612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782DCD-D5CF-4152-8874-9F6A0CE537DB}" type="datetimeFigureOut">
              <a:rPr lang="en-CA" smtClean="0"/>
              <a:pPr/>
              <a:t>2024-10-02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EE5925-E773-475D-BE0C-AE80C011627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7937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E5925-E773-475D-BE0C-AE80C011627D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9411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1- Uses six characters (two for red, green, and blue) in hexadecimal (0-9 and A-F). Each pair represents the intensity of that color.</a:t>
            </a:r>
          </a:p>
          <a:p>
            <a:r>
              <a:rPr lang="en-US" dirty="0"/>
              <a:t>2- A shorthand version of the 6-digit hex code. Each character is duplicated (e.g., #</a:t>
            </a:r>
            <a:r>
              <a:rPr lang="en-US" dirty="0" err="1"/>
              <a:t>F53</a:t>
            </a:r>
            <a:r>
              <a:rPr lang="en-US" dirty="0"/>
              <a:t> is the same as #</a:t>
            </a:r>
            <a:r>
              <a:rPr lang="en-US" dirty="0" err="1"/>
              <a:t>FF5533</a:t>
            </a:r>
            <a:r>
              <a:rPr lang="en-US" dirty="0"/>
              <a:t>).</a:t>
            </a:r>
          </a:p>
          <a:p>
            <a:r>
              <a:rPr lang="en-US" dirty="0"/>
              <a:t>3- CSS has a set of predefined color names you can use directly. Easy to remember but limited in variety.</a:t>
            </a:r>
          </a:p>
          <a:p>
            <a:r>
              <a:rPr lang="en-US" dirty="0"/>
              <a:t>4- Defines colors using three numbers representing the intensity of red, green, and blue (0-255).</a:t>
            </a:r>
          </a:p>
          <a:p>
            <a:r>
              <a:rPr lang="en-US" dirty="0"/>
              <a:t>5- Similar to RGB, but adds an alpha value for transparency (0 is fully transparent, 1 is fully opaque).</a:t>
            </a:r>
          </a:p>
          <a:p>
            <a:r>
              <a:rPr lang="en-US" dirty="0"/>
              <a:t>6- Defines color using hue (0-360 degrees on a color wheel), saturation (0% to 100%), and lightness (0% to 100%).</a:t>
            </a:r>
          </a:p>
          <a:p>
            <a:r>
              <a:rPr lang="en-US" dirty="0"/>
              <a:t>7- Similar to </a:t>
            </a:r>
            <a:r>
              <a:rPr lang="en-US" dirty="0" err="1"/>
              <a:t>HSL</a:t>
            </a:r>
            <a:r>
              <a:rPr lang="en-US" dirty="0"/>
              <a:t>, but includes an alpha value for transparency.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Hue</a:t>
            </a:r>
            <a:r>
              <a:rPr lang="en-US" dirty="0"/>
              <a:t> refers to the color itself and is one of the main attributes of color in the </a:t>
            </a:r>
            <a:r>
              <a:rPr lang="en-US" dirty="0" err="1"/>
              <a:t>HSL</a:t>
            </a:r>
            <a:r>
              <a:rPr lang="en-US" dirty="0"/>
              <a:t> (Hue, Saturation, Lightness) and HSV (Hue, Saturation, Value) color models. It describes the type of color you see and is represented as an angle on a color wheel.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Color Wheel</a:t>
            </a:r>
            <a:r>
              <a:rPr lang="en-US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The hue is measured in degrees, from 0° to 360°.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For example: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dirty="0"/>
              <a:t>0° (or 360°) = Red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dirty="0"/>
              <a:t>120° = Green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dirty="0"/>
              <a:t>240° = Blue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dirty="0"/>
              <a:t>60° = Yellow</a:t>
            </a:r>
          </a:p>
          <a:p>
            <a:r>
              <a:rPr lang="en-US" dirty="0"/>
              <a:t>2. </a:t>
            </a:r>
            <a:r>
              <a:rPr lang="en-US" b="1" dirty="0"/>
              <a:t>Visual Representation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On a color wheel, different positions correspond to different colors.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As you move around the wheel, you transition through the spectrum of colors.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EE5925-E773-475D-BE0C-AE80C011627D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5250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EE5925-E773-475D-BE0C-AE80C011627D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8886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baseline="0">
                <a:solidFill>
                  <a:srgbClr val="C19E67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05BCA-0ECF-4E2E-8289-C8F4C202AFEA}" type="datetime1">
              <a:rPr lang="en-CA" smtClean="0"/>
              <a:t>2024-10-02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pic>
        <p:nvPicPr>
          <p:cNvPr id="11" name="Picture 2" descr="http://donorreport.conestogacommunity.ca/_images/Conestoga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96472" y="147079"/>
            <a:ext cx="4648200" cy="1390651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371B-0EE5-4E1E-B18D-A154B5B29CCF}" type="datetime1">
              <a:rPr lang="en-CA" smtClean="0"/>
              <a:t>2024-10-02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DBD7-0765-4C86-BECA-3D45688CF706}" type="datetime1">
              <a:rPr lang="en-CA" smtClean="0"/>
              <a:t>2024-10-02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>
            <a:lvl1pPr>
              <a:defRPr baseline="0">
                <a:solidFill>
                  <a:srgbClr val="C19E67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19E67"/>
              </a:buClr>
              <a:defRPr/>
            </a:lvl1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59CE-F945-4526-A1D1-0369E4CB7BAE}" type="datetime1">
              <a:rPr lang="en-CA" smtClean="0"/>
              <a:t>2024-10-02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96533" y="6476999"/>
            <a:ext cx="1021147" cy="274320"/>
          </a:xfrm>
        </p:spPr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8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96533" y="17526"/>
            <a:ext cx="121920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>
                <a:solidFill>
                  <a:srgbClr val="C19E67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47962-BE81-4D37-AAC5-383A42279665}" type="datetime1">
              <a:rPr lang="en-CA" smtClean="0"/>
              <a:t>2024-10-02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C19E67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33B6D-E651-40D7-A704-22D50812B789}" type="datetime1">
              <a:rPr lang="en-CA" smtClean="0"/>
              <a:t>2024-10-02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BE7B6-3543-42F6-ACBB-D381CE83C533}" type="datetime1">
              <a:rPr lang="en-CA" smtClean="0"/>
              <a:t>2024-10-02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E3A-6FCA-4A4C-BA9D-7F6B84FFAD9A}" type="datetime1">
              <a:rPr lang="en-CA" smtClean="0"/>
              <a:t>2024-10-02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5030-BCF4-4555-B3A9-DB86A6DB83BD}" type="datetime1">
              <a:rPr lang="en-CA" smtClean="0"/>
              <a:t>2024-10-02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0630-E97A-4C86-8F66-4BC201D3F1B8}" type="datetime1">
              <a:rPr lang="en-CA" smtClean="0"/>
              <a:t>2024-10-02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76EF21B1-AD4D-4940-BD13-B1EDFC6EA74D}" type="datetime1">
              <a:rPr lang="en-CA" smtClean="0"/>
              <a:t>2024-10-02</a:t>
            </a:fld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AD790FE-779E-4AEE-AA58-5E28CB534413}" type="datetime1">
              <a:rPr lang="en-CA" smtClean="0"/>
              <a:t>2024-10-02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BAE8EB9-66BB-41AC-AC43-D6139A5E9D03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 baseline="0">
          <a:solidFill>
            <a:srgbClr val="C19E67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rgbClr val="C19E67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YDQ_L7ovy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css/css3_gradients.as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developer.mozilla.org/en-US/docs/Web/CSS/font-weight" TargetMode="External"/><Relationship Id="rId13" Type="http://schemas.openxmlformats.org/officeDocument/2006/relationships/hyperlink" Target="https://developer.mozilla.org/en-US/docs/Web/CSS/margin-left" TargetMode="External"/><Relationship Id="rId18" Type="http://schemas.openxmlformats.org/officeDocument/2006/relationships/hyperlink" Target="https://developer.mozilla.org/en-US/docs/Web/CSS/padding-left" TargetMode="External"/><Relationship Id="rId3" Type="http://schemas.openxmlformats.org/officeDocument/2006/relationships/hyperlink" Target="https://developer.mozilla.org/en-US/docs/Web/CSS/box-shadow" TargetMode="External"/><Relationship Id="rId21" Type="http://schemas.openxmlformats.org/officeDocument/2006/relationships/hyperlink" Target="https://developer.mozilla.org/en-US/docs/Web/CSS/text-align" TargetMode="External"/><Relationship Id="rId7" Type="http://schemas.openxmlformats.org/officeDocument/2006/relationships/hyperlink" Target="https://developer.mozilla.org/en-US/docs/Web/CSS/font-style" TargetMode="External"/><Relationship Id="rId12" Type="http://schemas.openxmlformats.org/officeDocument/2006/relationships/hyperlink" Target="https://developer.mozilla.org/en-US/docs/Web/CSS/margin-bottom" TargetMode="External"/><Relationship Id="rId17" Type="http://schemas.openxmlformats.org/officeDocument/2006/relationships/hyperlink" Target="https://developer.mozilla.org/en-US/docs/Web/CSS/padding-bottom" TargetMode="External"/><Relationship Id="rId2" Type="http://schemas.openxmlformats.org/officeDocument/2006/relationships/hyperlink" Target="https://developer.mozilla.org/en-US/docs/Web/CSS/border" TargetMode="External"/><Relationship Id="rId16" Type="http://schemas.openxmlformats.org/officeDocument/2006/relationships/hyperlink" Target="https://developer.mozilla.org/en-US/docs/Web/CSS/padding" TargetMode="External"/><Relationship Id="rId20" Type="http://schemas.openxmlformats.org/officeDocument/2006/relationships/hyperlink" Target="https://developer.mozilla.org/en-US/docs/Web/CSS/padding-to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veloper.mozilla.org/en-US/docs/Web/CSS/font-size" TargetMode="External"/><Relationship Id="rId11" Type="http://schemas.openxmlformats.org/officeDocument/2006/relationships/hyperlink" Target="https://developer.mozilla.org/en-US/docs/Web/CSS/margin" TargetMode="External"/><Relationship Id="rId5" Type="http://schemas.openxmlformats.org/officeDocument/2006/relationships/hyperlink" Target="https://developer.mozilla.org/en-US/docs/Web/CSS/font-family" TargetMode="External"/><Relationship Id="rId15" Type="http://schemas.openxmlformats.org/officeDocument/2006/relationships/hyperlink" Target="https://developer.mozilla.org/en-US/docs/Web/CSS/margin-top" TargetMode="External"/><Relationship Id="rId10" Type="http://schemas.openxmlformats.org/officeDocument/2006/relationships/hyperlink" Target="https://developer.mozilla.org/en-US/docs/Web/CSS/line-height" TargetMode="External"/><Relationship Id="rId19" Type="http://schemas.openxmlformats.org/officeDocument/2006/relationships/hyperlink" Target="https://developer.mozilla.org/en-US/docs/Web/CSS/padding-right" TargetMode="External"/><Relationship Id="rId4" Type="http://schemas.openxmlformats.org/officeDocument/2006/relationships/hyperlink" Target="https://developer.mozilla.org/en-US/docs/Web/CSS/color" TargetMode="External"/><Relationship Id="rId9" Type="http://schemas.openxmlformats.org/officeDocument/2006/relationships/hyperlink" Target="https://developer.mozilla.org/en-US/docs/Web/CSS/height" TargetMode="External"/><Relationship Id="rId14" Type="http://schemas.openxmlformats.org/officeDocument/2006/relationships/hyperlink" Target="https://developer.mozilla.org/en-US/docs/Web/CSS/margin-right" TargetMode="External"/><Relationship Id="rId22" Type="http://schemas.openxmlformats.org/officeDocument/2006/relationships/hyperlink" Target="https://developer.mozilla.org/en-US/docs/Web/CSS/width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fonts.google.com/" TargetMode="External"/><Relationship Id="rId2" Type="http://schemas.openxmlformats.org/officeDocument/2006/relationships/hyperlink" Target="https://www.youtube.com/watch?v=na2BRPRQQQQ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2.5/" TargetMode="External"/><Relationship Id="rId2" Type="http://schemas.openxmlformats.org/officeDocument/2006/relationships/hyperlink" Target="https://developer.mozilla.org/en-US/docs/Learn/Getting_started_with_the_web/CSS_basic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veloper.mozilla.org/en-US/docs/Web/CSS/Reference" TargetMode="External"/><Relationship Id="rId5" Type="http://schemas.openxmlformats.org/officeDocument/2006/relationships/hyperlink" Target="https://developer.mozilla.org/en-US/docs/Learn/CSS/First_steps/How_CSS_is_structured" TargetMode="External"/><Relationship Id="rId4" Type="http://schemas.openxmlformats.org/officeDocument/2006/relationships/hyperlink" Target="https://developer.mozilla.org/en-US/docs/Learn/CSS/First_steps/What_is_CSS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SoHeAtGMk8" TargetMode="External"/><Relationship Id="rId2" Type="http://schemas.openxmlformats.org/officeDocument/2006/relationships/hyperlink" Target="https://www.youtube.com/watch?v=LYDQ_L7ovy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eativecommons.org/licenses/by-sa/2.5/" TargetMode="External"/><Relationship Id="rId5" Type="http://schemas.openxmlformats.org/officeDocument/2006/relationships/hyperlink" Target="https://www.youtube.com/watch?v=na2BRPRQQQQ" TargetMode="External"/><Relationship Id="rId4" Type="http://schemas.openxmlformats.org/officeDocument/2006/relationships/hyperlink" Target="https://www.youtube.com/watch?v=_YnVRj2z-YM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2.5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eyerweb.com/eric/tools/css/reset/" TargetMode="External"/><Relationship Id="rId2" Type="http://schemas.openxmlformats.org/officeDocument/2006/relationships/hyperlink" Target="https://youtu.be/spK_S0HfzFw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ecolas.github.io/normalize.css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4673" y="3355848"/>
            <a:ext cx="10808415" cy="1673352"/>
          </a:xfrm>
        </p:spPr>
        <p:txBody>
          <a:bodyPr/>
          <a:lstStyle/>
          <a:p>
            <a:br>
              <a:rPr lang="en-CA" dirty="0"/>
            </a:br>
            <a:r>
              <a:rPr lang="en-CA" dirty="0"/>
              <a:t>Introduction to CSS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sz="2800">
                <a:latin typeface="Calibri" panose="020F0502020204030204" pitchFamily="34" charset="0"/>
                <a:cs typeface="Calibri" panose="020F0502020204030204" pitchFamily="34" charset="0"/>
              </a:rPr>
              <a:t>PROG8540</a:t>
            </a:r>
            <a:br>
              <a:rPr lang="en-CA" sz="28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CA" sz="2800">
                <a:latin typeface="Calibri" panose="020F0502020204030204" pitchFamily="34" charset="0"/>
                <a:cs typeface="Calibri" panose="020F0502020204030204" pitchFamily="34" charset="0"/>
              </a:rPr>
              <a:t>Web </a:t>
            </a:r>
            <a:r>
              <a:rPr lang="en-CA" sz="2800" dirty="0">
                <a:latin typeface="Calibri" panose="020F0502020204030204" pitchFamily="34" charset="0"/>
                <a:cs typeface="Calibri" panose="020F0502020204030204" pitchFamily="34" charset="0"/>
              </a:rPr>
              <a:t>Foundations</a:t>
            </a:r>
          </a:p>
        </p:txBody>
      </p:sp>
      <p:sp>
        <p:nvSpPr>
          <p:cNvPr id="4" name="Title 1" descr="Not all presentations have a subtitle." title="Subtitle"/>
          <p:cNvSpPr txBox="1">
            <a:spLocks/>
          </p:cNvSpPr>
          <p:nvPr/>
        </p:nvSpPr>
        <p:spPr>
          <a:xfrm>
            <a:off x="914400" y="5301208"/>
            <a:ext cx="10818688" cy="1512168"/>
          </a:xfrm>
          <a:prstGeom prst="rect">
            <a:avLst/>
          </a:prstGeo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 baseline="0">
                <a:solidFill>
                  <a:srgbClr val="C19E67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endParaRPr lang="en-CA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838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25E91-7862-44E6-8DA7-CD4315FB2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Comments, White Space and Indentation </a:t>
            </a:r>
            <a:r>
              <a:rPr lang="en-US" sz="4000" baseline="30000" dirty="0"/>
              <a:t>[3]</a:t>
            </a:r>
            <a:endParaRPr lang="en-CA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E58EF-CF88-44B7-B33A-4965464C7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Just like HTML, we can write comments in CSS too and also use white space for indentation. </a:t>
            </a:r>
            <a:endParaRPr lang="en-CA" sz="2800" dirty="0"/>
          </a:p>
          <a:p>
            <a:r>
              <a:rPr lang="en-US" sz="2800" dirty="0"/>
              <a:t>Comments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2800" dirty="0"/>
              <a:t>White Space and Indentation</a:t>
            </a:r>
            <a:endParaRPr lang="en-CA" sz="2800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FAC22C-375C-4EE4-8C09-16C74CC34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10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600D44-4E90-43B6-AD70-149E88915562}"/>
              </a:ext>
            </a:extLst>
          </p:cNvPr>
          <p:cNvSpPr/>
          <p:nvPr/>
        </p:nvSpPr>
        <p:spPr>
          <a:xfrm>
            <a:off x="1040235" y="3212976"/>
            <a:ext cx="6096000" cy="646652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6A9955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/* This is a CSS comment */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140D24-3828-4FC2-A731-8FBAB5225522}"/>
              </a:ext>
            </a:extLst>
          </p:cNvPr>
          <p:cNvSpPr/>
          <p:nvPr/>
        </p:nvSpPr>
        <p:spPr>
          <a:xfrm>
            <a:off x="1040235" y="4624889"/>
            <a:ext cx="6096000" cy="1852110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font-family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Arial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sans-serif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font-weight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744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4A937-6904-49BE-BEA3-AF12BDF10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Defining Size and Colour with CSS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6DAD9-FFCE-4588-8D03-0A23189F7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b="1" dirty="0"/>
              <a:t>Defining Size (in Units)</a:t>
            </a:r>
            <a:endParaRPr lang="en-CA" b="1" dirty="0"/>
          </a:p>
          <a:p>
            <a:pPr lvl="1"/>
            <a:r>
              <a:rPr lang="en-US" b="1" dirty="0"/>
              <a:t>Relative Units 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</a:rPr>
              <a:t>em</a:t>
            </a:r>
            <a:r>
              <a:rPr lang="en-US" dirty="0">
                <a:latin typeface="Consolas" panose="020B0609020204030204" pitchFamily="49" charset="0"/>
              </a:rPr>
              <a:t>, rem) </a:t>
            </a:r>
            <a:r>
              <a:rPr lang="en-US" dirty="0"/>
              <a:t>adapt to the size of other elements and are great for responsiveness </a:t>
            </a:r>
            <a:r>
              <a:rPr lang="en-US" sz="2400" dirty="0"/>
              <a:t>(flexible, responsive, allow for better scaling)</a:t>
            </a:r>
          </a:p>
          <a:p>
            <a:pPr lvl="1"/>
            <a:r>
              <a:rPr lang="en-US" b="1" dirty="0"/>
              <a:t>Absolute Units 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</a:rPr>
              <a:t>px</a:t>
            </a:r>
            <a:r>
              <a:rPr lang="en-US" dirty="0">
                <a:latin typeface="Consolas" panose="020B0609020204030204" pitchFamily="49" charset="0"/>
              </a:rPr>
              <a:t>) </a:t>
            </a:r>
            <a:r>
              <a:rPr lang="en-US" dirty="0"/>
              <a:t>fixed and ensure a specific size, suitable for precise layouts </a:t>
            </a:r>
            <a:r>
              <a:rPr lang="en-US" sz="2400" dirty="0"/>
              <a:t>(good to start with, simple to use, precise)</a:t>
            </a:r>
          </a:p>
          <a:p>
            <a:pPr lvl="1"/>
            <a:r>
              <a:rPr lang="en-US" b="1" dirty="0"/>
              <a:t>Viewport Units 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</a:rPr>
              <a:t>vw</a:t>
            </a:r>
            <a:r>
              <a:rPr lang="en-US" dirty="0">
                <a:latin typeface="Consolas" panose="020B0609020204030204" pitchFamily="49" charset="0"/>
              </a:rPr>
              <a:t>, </a:t>
            </a:r>
            <a:r>
              <a:rPr lang="en-US" dirty="0" err="1">
                <a:latin typeface="Consolas" panose="020B0609020204030204" pitchFamily="49" charset="0"/>
              </a:rPr>
              <a:t>vh</a:t>
            </a:r>
            <a:r>
              <a:rPr lang="en-US" dirty="0">
                <a:latin typeface="Consolas" panose="020B0609020204030204" pitchFamily="49" charset="0"/>
              </a:rPr>
              <a:t>) </a:t>
            </a:r>
            <a:r>
              <a:rPr lang="en-US" dirty="0"/>
              <a:t>respond to the size of the viewport, enabling fluid designs that scale with the window size. </a:t>
            </a:r>
            <a:r>
              <a:rPr lang="en-US" sz="2400" dirty="0"/>
              <a:t>(responsive, adjust based on screen size)</a:t>
            </a:r>
          </a:p>
          <a:p>
            <a:pPr marL="457200" lvl="1" indent="0">
              <a:buNone/>
            </a:pPr>
            <a:endParaRPr lang="en-US" i="1" dirty="0"/>
          </a:p>
          <a:p>
            <a:pPr marL="457200" lvl="1" indent="0">
              <a:buNone/>
            </a:pPr>
            <a:r>
              <a:rPr lang="en-US" i="1" dirty="0"/>
              <a:t>* </a:t>
            </a:r>
            <a:r>
              <a:rPr lang="en-US" sz="2400" i="1" dirty="0"/>
              <a:t>conversion: </a:t>
            </a:r>
            <a:r>
              <a:rPr lang="pt-BR" sz="2400" dirty="0"/>
              <a:t>1 em= 16 px=16 px</a:t>
            </a:r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7449AE-6C99-4AD2-BBD3-61207F6CC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69539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4A937-6904-49BE-BEA3-AF12BDF10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Defining Size and Colour with CSS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6DAD9-FFCE-4588-8D03-0A23189F7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en-US" sz="2800" b="1" i="1" dirty="0"/>
              <a:t>Define Colour: </a:t>
            </a:r>
            <a:r>
              <a:rPr lang="en-US" sz="2800" dirty="0"/>
              <a:t>There are seven ways to define </a:t>
            </a:r>
            <a:r>
              <a:rPr lang="en-US" sz="2800" dirty="0" err="1"/>
              <a:t>colours</a:t>
            </a:r>
            <a:r>
              <a:rPr lang="en-US" sz="2800" dirty="0"/>
              <a:t> in CSS</a:t>
            </a:r>
            <a:endParaRPr lang="en-CA" sz="2800" i="1" dirty="0"/>
          </a:p>
          <a:p>
            <a:pPr lvl="1"/>
            <a:r>
              <a:rPr lang="en-US" sz="2400" dirty="0"/>
              <a:t>6-digit hex </a:t>
            </a:r>
            <a:r>
              <a:rPr lang="en-US" sz="2400" dirty="0" err="1"/>
              <a:t>colour</a:t>
            </a:r>
            <a:r>
              <a:rPr lang="en-US" sz="2400" dirty="0"/>
              <a:t> </a:t>
            </a:r>
            <a:r>
              <a:rPr lang="en-US" sz="1600" dirty="0"/>
              <a:t>#</a:t>
            </a:r>
            <a:r>
              <a:rPr lang="en-US" sz="1600" dirty="0" err="1"/>
              <a:t>RRGGBB</a:t>
            </a:r>
            <a:endParaRPr lang="en-CA" sz="2400" dirty="0"/>
          </a:p>
          <a:p>
            <a:pPr lvl="1"/>
            <a:r>
              <a:rPr lang="en-US" sz="2400" dirty="0"/>
              <a:t>3-digit hex </a:t>
            </a:r>
            <a:r>
              <a:rPr lang="en-US" sz="2400" dirty="0" err="1"/>
              <a:t>colour</a:t>
            </a:r>
            <a:r>
              <a:rPr lang="en-US" sz="2400" dirty="0"/>
              <a:t> </a:t>
            </a:r>
            <a:r>
              <a:rPr lang="en-US" sz="1600" dirty="0"/>
              <a:t>#RGB</a:t>
            </a:r>
            <a:endParaRPr lang="en-CA" sz="2400" dirty="0"/>
          </a:p>
          <a:p>
            <a:pPr lvl="1"/>
            <a:r>
              <a:rPr lang="en-US" sz="2400" dirty="0"/>
              <a:t>named </a:t>
            </a:r>
            <a:r>
              <a:rPr lang="en-US" sz="2400" dirty="0" err="1"/>
              <a:t>colours</a:t>
            </a:r>
            <a:r>
              <a:rPr lang="en-US" sz="2400" dirty="0"/>
              <a:t> </a:t>
            </a:r>
            <a:r>
              <a:rPr lang="en-US" sz="1600" dirty="0"/>
              <a:t>red, blue, green</a:t>
            </a:r>
            <a:r>
              <a:rPr lang="en-US" sz="2400" dirty="0"/>
              <a:t> </a:t>
            </a:r>
            <a:endParaRPr lang="en-CA" sz="2400" dirty="0"/>
          </a:p>
          <a:p>
            <a:pPr lvl="1"/>
            <a:r>
              <a:rPr lang="en-US" sz="2400" dirty="0" err="1"/>
              <a:t>rgb</a:t>
            </a:r>
            <a:r>
              <a:rPr lang="en-US" sz="2400" dirty="0"/>
              <a:t> method </a:t>
            </a:r>
            <a:r>
              <a:rPr lang="en-US" sz="1600" dirty="0" err="1"/>
              <a:t>rgb</a:t>
            </a:r>
            <a:r>
              <a:rPr lang="en-US" sz="1600" dirty="0"/>
              <a:t>(red, green, blue)</a:t>
            </a:r>
            <a:endParaRPr lang="en-CA" sz="2400" dirty="0"/>
          </a:p>
          <a:p>
            <a:pPr lvl="1"/>
            <a:r>
              <a:rPr lang="en-US" sz="2400" dirty="0" err="1"/>
              <a:t>rgba</a:t>
            </a:r>
            <a:r>
              <a:rPr lang="en-US" sz="2400" dirty="0"/>
              <a:t> method </a:t>
            </a:r>
            <a:r>
              <a:rPr lang="en-US" sz="1600" dirty="0" err="1"/>
              <a:t>rgba</a:t>
            </a:r>
            <a:r>
              <a:rPr lang="en-US" sz="1600" dirty="0"/>
              <a:t>(red, green, blue, alpha)</a:t>
            </a:r>
            <a:endParaRPr lang="en-CA" sz="2400" dirty="0"/>
          </a:p>
          <a:p>
            <a:pPr lvl="1"/>
            <a:r>
              <a:rPr lang="en-US" sz="2400" dirty="0" err="1"/>
              <a:t>hsl</a:t>
            </a:r>
            <a:r>
              <a:rPr lang="en-US" sz="2400" dirty="0"/>
              <a:t> method </a:t>
            </a:r>
            <a:r>
              <a:rPr lang="en-US" sz="1600" dirty="0" err="1"/>
              <a:t>hsl</a:t>
            </a:r>
            <a:r>
              <a:rPr lang="en-US" sz="1600" dirty="0"/>
              <a:t>(hue, saturation, lightness)</a:t>
            </a:r>
            <a:endParaRPr lang="en-CA" sz="2400" dirty="0"/>
          </a:p>
          <a:p>
            <a:pPr lvl="1"/>
            <a:r>
              <a:rPr lang="en-US" sz="2400" dirty="0" err="1"/>
              <a:t>hsla</a:t>
            </a:r>
            <a:r>
              <a:rPr lang="en-US" sz="2400" dirty="0"/>
              <a:t> method </a:t>
            </a:r>
            <a:r>
              <a:rPr lang="en-US" sz="1600" dirty="0" err="1"/>
              <a:t>hsla</a:t>
            </a:r>
            <a:r>
              <a:rPr lang="en-US" sz="1600" dirty="0"/>
              <a:t>(hue, saturation, lightness, alpha)</a:t>
            </a:r>
          </a:p>
          <a:p>
            <a:pPr marL="457200" lvl="1" indent="0">
              <a:buNone/>
            </a:pPr>
            <a:endParaRPr lang="en-CA" sz="2400" dirty="0"/>
          </a:p>
          <a:p>
            <a:pPr marL="118872" indent="0">
              <a:buNone/>
            </a:pPr>
            <a:r>
              <a:rPr lang="en-US" sz="2400" dirty="0"/>
              <a:t>The following video explains a few different ways to define </a:t>
            </a:r>
            <a:r>
              <a:rPr lang="en-US" sz="2400" dirty="0" err="1"/>
              <a:t>colours</a:t>
            </a:r>
            <a:r>
              <a:rPr lang="en-US" sz="2400" dirty="0"/>
              <a:t> in CSS. </a:t>
            </a:r>
            <a:r>
              <a:rPr lang="en-US" sz="2400" b="1" u="sng" dirty="0">
                <a:hlinkClick r:id="rId3"/>
              </a:rPr>
              <a:t>https://www.youtube.com/watch?v=LYDQ_L7ovyg</a:t>
            </a:r>
            <a:r>
              <a:rPr lang="en-US" sz="2400" b="1" dirty="0"/>
              <a:t>  </a:t>
            </a:r>
            <a:endParaRPr lang="en-CA" sz="2400" dirty="0"/>
          </a:p>
          <a:p>
            <a:pPr marL="457200" lvl="1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7449AE-6C99-4AD2-BBD3-61207F6CC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4892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4A937-6904-49BE-BEA3-AF12BDF10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Defining Size and Colour with CSS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6DAD9-FFCE-4588-8D03-0A23189F7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800" b="1" dirty="0"/>
              <a:t>CSS gradients </a:t>
            </a:r>
            <a:r>
              <a:rPr lang="en-US" sz="2800" dirty="0"/>
              <a:t>let you display smooth transitions between two or more specified colors.</a:t>
            </a:r>
          </a:p>
          <a:p>
            <a:pPr marL="118872" indent="0">
              <a:buNone/>
            </a:pPr>
            <a:endParaRPr lang="en-US" sz="2800" dirty="0"/>
          </a:p>
          <a:p>
            <a:pPr marL="118872" indent="0">
              <a:buNone/>
            </a:pPr>
            <a:r>
              <a:rPr lang="en-US" dirty="0">
                <a:hlinkClick r:id="rId3"/>
              </a:rPr>
              <a:t>CSS Gradients (</a:t>
            </a:r>
            <a:r>
              <a:rPr lang="en-US" dirty="0" err="1">
                <a:hlinkClick r:id="rId3"/>
              </a:rPr>
              <a:t>w3schools.com</a:t>
            </a:r>
            <a:r>
              <a:rPr lang="en-US" dirty="0">
                <a:hlinkClick r:id="rId3"/>
              </a:rPr>
              <a:t>)</a:t>
            </a:r>
            <a:endParaRPr lang="en-US" sz="4800" b="1" i="1" dirty="0"/>
          </a:p>
          <a:p>
            <a:pPr marL="457200" lvl="1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7449AE-6C99-4AD2-BBD3-61207F6CC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72911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30B4E-D470-43F2-BAC4-BA2C3AFE7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CSS Rulesets: Properties and Values</a:t>
            </a:r>
            <a:r>
              <a:rPr lang="en-US" baseline="30000" dirty="0"/>
              <a:t>[1][2]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38B7E-2A9F-4E9D-919B-87C6DF10A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CSS ruleset:</a:t>
            </a:r>
          </a:p>
          <a:p>
            <a:pPr lvl="1"/>
            <a:r>
              <a:rPr lang="en-US" sz="2400" dirty="0"/>
              <a:t>Selectors</a:t>
            </a:r>
          </a:p>
          <a:p>
            <a:pPr lvl="1"/>
            <a:r>
              <a:rPr lang="en-US" sz="2400" dirty="0"/>
              <a:t>Declarations </a:t>
            </a:r>
          </a:p>
          <a:p>
            <a:pPr lvl="1"/>
            <a:endParaRPr lang="en-US" sz="2400" dirty="0"/>
          </a:p>
          <a:p>
            <a:r>
              <a:rPr lang="en-US" sz="2400" b="1" dirty="0"/>
              <a:t>CSS declaration:</a:t>
            </a:r>
          </a:p>
          <a:p>
            <a:pPr lvl="1"/>
            <a:r>
              <a:rPr lang="en-US" sz="2400" dirty="0"/>
              <a:t>Property</a:t>
            </a:r>
          </a:p>
          <a:p>
            <a:pPr lvl="1"/>
            <a:r>
              <a:rPr lang="en-US" sz="2400" dirty="0"/>
              <a:t>Value </a:t>
            </a:r>
            <a:endParaRPr lang="en-CA" sz="2400" dirty="0"/>
          </a:p>
          <a:p>
            <a:pPr lvl="1"/>
            <a:r>
              <a:rPr lang="en-US" sz="2400" dirty="0"/>
              <a:t>For example, to change a property ‘color’ of a paragraph so that it appears in ‘red’ (value) colour, the declaration is written as: </a:t>
            </a:r>
            <a:endParaRPr lang="en-CA" sz="2400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91C77A-98CF-47DC-A16F-FDEB661BD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14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114BFD-2D52-4068-ADFD-4060899D66DF}"/>
              </a:ext>
            </a:extLst>
          </p:cNvPr>
          <p:cNvSpPr/>
          <p:nvPr/>
        </p:nvSpPr>
        <p:spPr>
          <a:xfrm>
            <a:off x="2495600" y="5830347"/>
            <a:ext cx="6096000" cy="646652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48F165-4232-43A9-A144-83DDF3C92E8F}"/>
              </a:ext>
            </a:extLst>
          </p:cNvPr>
          <p:cNvSpPr/>
          <p:nvPr/>
        </p:nvSpPr>
        <p:spPr>
          <a:xfrm>
            <a:off x="3647728" y="2060848"/>
            <a:ext cx="2183904" cy="92333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</a:rPr>
              <a:t>p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</a:rPr>
              <a:t>red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}</a:t>
            </a:r>
            <a:endParaRPr lang="en-CA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389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67411-A174-4FC5-BC3F-FCE4CDFF3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Example: Writing a CSS ruleset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3EB04-3D90-42C9-B75A-089DC8CB8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dirty="0"/>
              <a:t>In this example, there are 2 declarations:</a:t>
            </a:r>
            <a:endParaRPr lang="en-CA" dirty="0"/>
          </a:p>
          <a:p>
            <a:pPr lvl="0"/>
            <a:r>
              <a:rPr lang="en-US" dirty="0"/>
              <a:t>color: red;</a:t>
            </a:r>
            <a:endParaRPr lang="en-CA" dirty="0"/>
          </a:p>
          <a:p>
            <a:pPr lvl="0"/>
            <a:r>
              <a:rPr lang="en-US" dirty="0"/>
              <a:t>font-weight: bold;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2ED169-85B5-4C69-8DAD-6425CB788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15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86936-01ED-47FB-91F1-958FD4979D48}"/>
              </a:ext>
            </a:extLst>
          </p:cNvPr>
          <p:cNvSpPr/>
          <p:nvPr/>
        </p:nvSpPr>
        <p:spPr>
          <a:xfrm>
            <a:off x="2279576" y="3789040"/>
            <a:ext cx="6096000" cy="1656864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font-weight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441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6DDD-ADBA-4EE6-A74D-43F6185CA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Learning Some CSS Properties </a:t>
            </a:r>
            <a:r>
              <a:rPr lang="en-US" baseline="30000" dirty="0"/>
              <a:t>[4]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4BB66-64F4-4254-856D-486B8FBE5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55000" lnSpcReduction="20000"/>
          </a:bodyPr>
          <a:lstStyle/>
          <a:p>
            <a:pPr marL="118872" indent="0">
              <a:buNone/>
            </a:pPr>
            <a:r>
              <a:rPr lang="en-CA" b="1" i="1" dirty="0"/>
              <a:t>B </a:t>
            </a:r>
          </a:p>
          <a:p>
            <a:pPr marL="118872" lvl="0" indent="0">
              <a:buNone/>
            </a:pPr>
            <a:r>
              <a:rPr lang="en-CA" u="sng" dirty="0">
                <a:hlinkClick r:id="rId2"/>
              </a:rPr>
              <a:t>border</a:t>
            </a:r>
            <a:r>
              <a:rPr lang="en-CA" dirty="0"/>
              <a:t> </a:t>
            </a:r>
          </a:p>
          <a:p>
            <a:pPr marL="118872" lvl="0" indent="0">
              <a:buNone/>
            </a:pPr>
            <a:r>
              <a:rPr lang="en-CA" u="sng" dirty="0">
                <a:hlinkClick r:id="rId3"/>
              </a:rPr>
              <a:t>box-shadow</a:t>
            </a:r>
            <a:endParaRPr lang="en-CA" u="sng" dirty="0"/>
          </a:p>
          <a:p>
            <a:pPr marL="118872" lvl="0" indent="0">
              <a:buNone/>
            </a:pPr>
            <a:endParaRPr lang="en-CA" dirty="0"/>
          </a:p>
          <a:p>
            <a:pPr marL="118872" indent="0">
              <a:buNone/>
            </a:pPr>
            <a:r>
              <a:rPr lang="en-CA" b="1" i="1" dirty="0"/>
              <a:t>C</a:t>
            </a:r>
          </a:p>
          <a:p>
            <a:pPr marL="118872" lvl="0" indent="0">
              <a:buNone/>
            </a:pPr>
            <a:r>
              <a:rPr lang="en-CA" u="sng" dirty="0">
                <a:hlinkClick r:id="rId4"/>
              </a:rPr>
              <a:t>color</a:t>
            </a:r>
            <a:r>
              <a:rPr lang="en-CA" dirty="0"/>
              <a:t> </a:t>
            </a:r>
          </a:p>
          <a:p>
            <a:pPr marL="118872" indent="0">
              <a:buNone/>
            </a:pPr>
            <a:endParaRPr lang="en-CA" b="1" i="1" dirty="0"/>
          </a:p>
          <a:p>
            <a:pPr marL="118872" indent="0">
              <a:buNone/>
            </a:pPr>
            <a:r>
              <a:rPr lang="en-CA" b="1" i="1" dirty="0"/>
              <a:t>F</a:t>
            </a:r>
          </a:p>
          <a:p>
            <a:pPr marL="118872" lvl="0" indent="0">
              <a:buNone/>
            </a:pPr>
            <a:r>
              <a:rPr lang="en-CA" u="sng" dirty="0">
                <a:hlinkClick r:id="rId5"/>
              </a:rPr>
              <a:t>font-family</a:t>
            </a:r>
            <a:endParaRPr lang="en-CA" dirty="0"/>
          </a:p>
          <a:p>
            <a:pPr marL="118872" lvl="0" indent="0">
              <a:buNone/>
            </a:pPr>
            <a:r>
              <a:rPr lang="en-CA" u="sng" dirty="0">
                <a:hlinkClick r:id="rId6"/>
              </a:rPr>
              <a:t>font-size</a:t>
            </a:r>
            <a:endParaRPr lang="en-CA" dirty="0"/>
          </a:p>
          <a:p>
            <a:pPr marL="118872" lvl="0" indent="0">
              <a:buNone/>
            </a:pPr>
            <a:r>
              <a:rPr lang="en-CA" u="sng" dirty="0">
                <a:hlinkClick r:id="rId7"/>
              </a:rPr>
              <a:t>font-style</a:t>
            </a:r>
            <a:endParaRPr lang="en-CA" dirty="0"/>
          </a:p>
          <a:p>
            <a:pPr marL="118872" lvl="0" indent="0">
              <a:buNone/>
            </a:pPr>
            <a:r>
              <a:rPr lang="en-CA" u="sng" dirty="0">
                <a:hlinkClick r:id="rId8"/>
              </a:rPr>
              <a:t>font-weight</a:t>
            </a:r>
            <a:endParaRPr lang="en-CA" dirty="0"/>
          </a:p>
          <a:p>
            <a:pPr marL="118872" indent="0">
              <a:buNone/>
            </a:pPr>
            <a:endParaRPr lang="en-CA" b="1" i="1" dirty="0"/>
          </a:p>
          <a:p>
            <a:pPr marL="118872" indent="0">
              <a:buNone/>
            </a:pPr>
            <a:r>
              <a:rPr lang="en-CA" b="1" i="1" dirty="0"/>
              <a:t>H</a:t>
            </a:r>
          </a:p>
          <a:p>
            <a:pPr marL="118872" lvl="0" indent="0">
              <a:buNone/>
            </a:pPr>
            <a:r>
              <a:rPr lang="en-CA" u="sng" dirty="0">
                <a:hlinkClick r:id="rId9"/>
              </a:rPr>
              <a:t>height</a:t>
            </a:r>
            <a:endParaRPr lang="en-CA" dirty="0"/>
          </a:p>
          <a:p>
            <a:pPr marL="118872" indent="0">
              <a:buNone/>
            </a:pPr>
            <a:endParaRPr lang="en-CA" b="1" i="1" dirty="0"/>
          </a:p>
          <a:p>
            <a:pPr marL="118872" indent="0">
              <a:buNone/>
            </a:pPr>
            <a:r>
              <a:rPr lang="en-CA" b="1" i="1" dirty="0"/>
              <a:t>L</a:t>
            </a:r>
          </a:p>
          <a:p>
            <a:pPr marL="118872" lvl="0" indent="0">
              <a:buNone/>
            </a:pPr>
            <a:r>
              <a:rPr lang="en-CA" u="sng" dirty="0">
                <a:hlinkClick r:id="rId10"/>
              </a:rPr>
              <a:t>line-height</a:t>
            </a:r>
            <a:endParaRPr lang="en-CA" dirty="0"/>
          </a:p>
          <a:p>
            <a:pPr marL="118872" indent="0">
              <a:buNone/>
            </a:pPr>
            <a:r>
              <a:rPr lang="en-US" dirty="0"/>
              <a:t> </a:t>
            </a:r>
            <a:endParaRPr lang="en-CA" dirty="0"/>
          </a:p>
          <a:p>
            <a:pPr marL="118872" indent="0">
              <a:buNone/>
            </a:pPr>
            <a:endParaRPr lang="en-CA" b="1" i="1" dirty="0"/>
          </a:p>
          <a:p>
            <a:pPr marL="118872" indent="0">
              <a:buNone/>
            </a:pPr>
            <a:r>
              <a:rPr lang="en-CA" b="1" i="1" dirty="0"/>
              <a:t>M</a:t>
            </a:r>
          </a:p>
          <a:p>
            <a:pPr marL="118872" lvl="0" indent="0">
              <a:buNone/>
            </a:pPr>
            <a:r>
              <a:rPr lang="en-CA" u="sng" dirty="0">
                <a:hlinkClick r:id="rId11"/>
              </a:rPr>
              <a:t>margin</a:t>
            </a:r>
            <a:endParaRPr lang="en-CA" dirty="0"/>
          </a:p>
          <a:p>
            <a:pPr marL="118872" lvl="0" indent="0">
              <a:buNone/>
            </a:pPr>
            <a:r>
              <a:rPr lang="en-CA" u="sng" dirty="0">
                <a:hlinkClick r:id="rId12"/>
              </a:rPr>
              <a:t>margin-bottom</a:t>
            </a:r>
            <a:endParaRPr lang="en-CA" dirty="0"/>
          </a:p>
          <a:p>
            <a:pPr marL="118872" lvl="0" indent="0">
              <a:buNone/>
            </a:pPr>
            <a:r>
              <a:rPr lang="en-CA" u="sng" dirty="0">
                <a:hlinkClick r:id="rId13"/>
              </a:rPr>
              <a:t>margin-left</a:t>
            </a:r>
            <a:endParaRPr lang="en-CA" dirty="0"/>
          </a:p>
          <a:p>
            <a:pPr marL="118872" lvl="0" indent="0">
              <a:buNone/>
            </a:pPr>
            <a:r>
              <a:rPr lang="en-CA" u="sng" dirty="0">
                <a:hlinkClick r:id="rId14"/>
              </a:rPr>
              <a:t>margin-right</a:t>
            </a:r>
            <a:endParaRPr lang="en-CA" dirty="0"/>
          </a:p>
          <a:p>
            <a:pPr marL="118872" lvl="0" indent="0">
              <a:buNone/>
            </a:pPr>
            <a:r>
              <a:rPr lang="en-CA" u="sng" dirty="0">
                <a:hlinkClick r:id="rId15"/>
              </a:rPr>
              <a:t>margin-top</a:t>
            </a:r>
            <a:r>
              <a:rPr lang="en-CA" dirty="0"/>
              <a:t> </a:t>
            </a:r>
          </a:p>
          <a:p>
            <a:pPr marL="118872" indent="0">
              <a:buNone/>
            </a:pPr>
            <a:r>
              <a:rPr lang="en-CA" dirty="0"/>
              <a:t> </a:t>
            </a:r>
          </a:p>
          <a:p>
            <a:pPr marL="118872" indent="0">
              <a:buNone/>
            </a:pPr>
            <a:r>
              <a:rPr lang="en-CA" b="1" i="1" dirty="0"/>
              <a:t>P</a:t>
            </a:r>
          </a:p>
          <a:p>
            <a:pPr marL="118872" lvl="0" indent="0">
              <a:buNone/>
            </a:pPr>
            <a:r>
              <a:rPr lang="en-CA" u="sng" dirty="0">
                <a:hlinkClick r:id="rId16"/>
              </a:rPr>
              <a:t>padding</a:t>
            </a:r>
            <a:endParaRPr lang="en-CA" dirty="0"/>
          </a:p>
          <a:p>
            <a:pPr marL="118872" lvl="0" indent="0">
              <a:buNone/>
            </a:pPr>
            <a:r>
              <a:rPr lang="en-CA" u="sng" dirty="0">
                <a:hlinkClick r:id="rId17"/>
              </a:rPr>
              <a:t>padding-bottom</a:t>
            </a:r>
            <a:endParaRPr lang="en-CA" dirty="0"/>
          </a:p>
          <a:p>
            <a:pPr marL="118872" lvl="0" indent="0">
              <a:buNone/>
            </a:pPr>
            <a:r>
              <a:rPr lang="en-CA" u="sng" dirty="0">
                <a:hlinkClick r:id="rId18"/>
              </a:rPr>
              <a:t>padding-left</a:t>
            </a:r>
            <a:endParaRPr lang="en-CA" dirty="0"/>
          </a:p>
          <a:p>
            <a:pPr marL="118872" lvl="0" indent="0">
              <a:buNone/>
            </a:pPr>
            <a:r>
              <a:rPr lang="en-CA" u="sng" dirty="0">
                <a:hlinkClick r:id="rId19"/>
              </a:rPr>
              <a:t>padding-right</a:t>
            </a:r>
            <a:endParaRPr lang="en-CA" dirty="0"/>
          </a:p>
          <a:p>
            <a:pPr marL="118872" lvl="0" indent="0">
              <a:buNone/>
            </a:pPr>
            <a:r>
              <a:rPr lang="en-CA" u="sng" dirty="0">
                <a:hlinkClick r:id="rId20"/>
              </a:rPr>
              <a:t>padding-top</a:t>
            </a:r>
            <a:endParaRPr lang="en-CA" dirty="0"/>
          </a:p>
          <a:p>
            <a:pPr marL="118872" indent="0">
              <a:buNone/>
            </a:pPr>
            <a:endParaRPr lang="en-CA" b="1" i="1" dirty="0"/>
          </a:p>
          <a:p>
            <a:pPr marL="118872" indent="0">
              <a:buNone/>
            </a:pPr>
            <a:r>
              <a:rPr lang="en-CA" b="1" i="1" dirty="0"/>
              <a:t>T</a:t>
            </a:r>
          </a:p>
          <a:p>
            <a:pPr marL="118872" lvl="0" indent="0">
              <a:buNone/>
            </a:pPr>
            <a:r>
              <a:rPr lang="en-CA" u="sng" dirty="0">
                <a:hlinkClick r:id="rId21"/>
              </a:rPr>
              <a:t>text-align</a:t>
            </a:r>
            <a:endParaRPr lang="en-CA" dirty="0"/>
          </a:p>
          <a:p>
            <a:pPr marL="118872" indent="0">
              <a:buNone/>
            </a:pPr>
            <a:endParaRPr lang="en-CA" b="1" i="1" dirty="0"/>
          </a:p>
          <a:p>
            <a:pPr marL="118872" indent="0">
              <a:buNone/>
            </a:pPr>
            <a:r>
              <a:rPr lang="en-CA" b="1" i="1" dirty="0"/>
              <a:t>W</a:t>
            </a:r>
          </a:p>
          <a:p>
            <a:pPr marL="118872" lvl="0" indent="0">
              <a:buNone/>
            </a:pPr>
            <a:r>
              <a:rPr lang="en-CA" u="sng" dirty="0">
                <a:hlinkClick r:id="rId22"/>
              </a:rPr>
              <a:t>width</a:t>
            </a:r>
            <a:endParaRPr lang="en-CA" dirty="0"/>
          </a:p>
          <a:p>
            <a:pPr marL="118872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8F0F52-2A4D-4934-9B2B-9615D037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237174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E356C-B0BB-4F07-AB46-7534AE453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Define Fonts with CSS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C814A-2C68-4FCE-89AC-69C8C5B2A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CSS is an effective way to create consistency of fonts across your website.</a:t>
            </a:r>
          </a:p>
          <a:p>
            <a:r>
              <a:rPr lang="en-US" dirty="0"/>
              <a:t>The following video shows how to use </a:t>
            </a:r>
            <a:r>
              <a:rPr lang="en-US" i="1" dirty="0"/>
              <a:t>font-family</a:t>
            </a:r>
            <a:r>
              <a:rPr lang="en-US" dirty="0"/>
              <a:t>, </a:t>
            </a:r>
            <a:r>
              <a:rPr lang="en-US" i="1" dirty="0"/>
              <a:t>font-weight, font-size, font-style, line-height, font-variant </a:t>
            </a:r>
            <a:r>
              <a:rPr lang="en-US" dirty="0"/>
              <a:t>and </a:t>
            </a:r>
            <a:r>
              <a:rPr lang="en-US" i="1" dirty="0"/>
              <a:t>font </a:t>
            </a:r>
            <a:r>
              <a:rPr lang="en-US" dirty="0"/>
              <a:t>shorthand.</a:t>
            </a:r>
            <a:br>
              <a:rPr lang="en-CA" dirty="0"/>
            </a:br>
            <a:r>
              <a:rPr lang="en-US" u="sng" dirty="0">
                <a:hlinkClick r:id="rId2"/>
              </a:rPr>
              <a:t>https://www.youtube.com/watch?v=</a:t>
            </a:r>
            <a:r>
              <a:rPr lang="en-US" u="sng" dirty="0" err="1">
                <a:hlinkClick r:id="rId2"/>
              </a:rPr>
              <a:t>na2BRPRQQQQ</a:t>
            </a:r>
            <a:r>
              <a:rPr lang="en-US" dirty="0"/>
              <a:t> </a:t>
            </a:r>
          </a:p>
          <a:p>
            <a:r>
              <a:rPr lang="en-CA" dirty="0"/>
              <a:t>You can import a variety of Google fonts from here: </a:t>
            </a:r>
            <a:r>
              <a:rPr lang="en-US" dirty="0">
                <a:hlinkClick r:id="rId3"/>
              </a:rPr>
              <a:t>Browse Fonts - Google Fonts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8AEEE-4128-4102-B0E0-23C9CA605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891464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D43B2-212C-3518-1B6A-6783599E2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 Box 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CC978A-7AB4-A601-65E7-FFAF388EE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18</a:t>
            </a:fld>
            <a:endParaRPr lang="en-CA" dirty="0"/>
          </a:p>
        </p:txBody>
      </p:sp>
      <p:pic>
        <p:nvPicPr>
          <p:cNvPr id="5" name="Content Placeholder 7">
            <a:extLst>
              <a:ext uri="{FF2B5EF4-FFF2-40B4-BE49-F238E27FC236}">
                <a16:creationId xmlns:a16="http://schemas.microsoft.com/office/drawing/2014/main" id="{B51066AD-DD6A-BB51-1719-5A0B73A079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886122"/>
            <a:ext cx="10972800" cy="4403381"/>
          </a:xfrm>
        </p:spPr>
      </p:pic>
    </p:spTree>
    <p:extLst>
      <p:ext uri="{BB962C8B-B14F-4D97-AF65-F5344CB8AC3E}">
        <p14:creationId xmlns:p14="http://schemas.microsoft.com/office/powerpoint/2010/main" val="39638384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D2C6B-FB19-43EA-803C-9E99AFDB1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07A9B-3539-48C1-999A-AA27BCCBA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CSS and various types of CSS</a:t>
            </a:r>
          </a:p>
          <a:p>
            <a:r>
              <a:rPr lang="en-US" dirty="0"/>
              <a:t>Connect CSS to your web pages</a:t>
            </a:r>
          </a:p>
          <a:p>
            <a:r>
              <a:rPr lang="en-US" dirty="0"/>
              <a:t>Browser defaults</a:t>
            </a:r>
          </a:p>
          <a:p>
            <a:r>
              <a:rPr lang="en-US" dirty="0"/>
              <a:t>CSS properties and values, measuring units, </a:t>
            </a:r>
            <a:r>
              <a:rPr lang="en-US" dirty="0" err="1"/>
              <a:t>colours</a:t>
            </a:r>
            <a:r>
              <a:rPr lang="en-US" dirty="0"/>
              <a:t>, comments and indentation using white space</a:t>
            </a:r>
          </a:p>
          <a:p>
            <a:r>
              <a:rPr lang="en-US" dirty="0"/>
              <a:t>Different fonts to change the appearance of the text</a:t>
            </a:r>
          </a:p>
          <a:p>
            <a:r>
              <a:rPr lang="en-US" dirty="0"/>
              <a:t>CSS box model properties allow you to set space within and around an element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4F7899-BB92-4CF9-BA0F-C9D8FCEFF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28079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8B1CE-E46B-4541-8009-8D3078E19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F3BC5-5201-4BC6-9E36-AF8E1FABD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dirty="0"/>
              <a:t>CSS – Cascading Style Sheets</a:t>
            </a:r>
          </a:p>
          <a:p>
            <a:pPr lvl="0"/>
            <a:r>
              <a:rPr lang="en-US" dirty="0"/>
              <a:t>Adding CSS to HTML</a:t>
            </a:r>
          </a:p>
          <a:p>
            <a:pPr lvl="0"/>
            <a:r>
              <a:rPr lang="en-US" dirty="0"/>
              <a:t>Three Methods of CSS</a:t>
            </a:r>
          </a:p>
          <a:p>
            <a:pPr lvl="0"/>
            <a:r>
              <a:rPr lang="en-US" dirty="0"/>
              <a:t>CSS Comments, White Space and Indentation</a:t>
            </a:r>
          </a:p>
          <a:p>
            <a:pPr lvl="0"/>
            <a:r>
              <a:rPr lang="en-US" dirty="0"/>
              <a:t>Defining Size and Colour with CSS</a:t>
            </a:r>
          </a:p>
          <a:p>
            <a:pPr lvl="0"/>
            <a:r>
              <a:rPr lang="en-US" dirty="0"/>
              <a:t>CSS Rulesets: Properties and Values</a:t>
            </a:r>
          </a:p>
          <a:p>
            <a:pPr lvl="0"/>
            <a:r>
              <a:rPr lang="en-US" dirty="0"/>
              <a:t>Define Fonts with CSS/ Google Fonts</a:t>
            </a:r>
          </a:p>
          <a:p>
            <a:r>
              <a:rPr lang="en-US" dirty="0"/>
              <a:t>CSS Box Model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4A7DA-A9D8-441B-BDF9-94F0C5D2E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39591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2E86E-2FA5-6474-789E-9228004A0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</a:t>
            </a:r>
            <a:r>
              <a:rPr lang="en-US" dirty="0" err="1"/>
              <a:t>Practise</a:t>
            </a:r>
            <a:r>
              <a:rPr lang="en-US" dirty="0"/>
              <a:t>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017286-6E54-A5D8-A023-96463DD75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20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306489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C5F25-73FA-483D-BF65-EEF7E9B02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707A5-262D-441B-875B-636DDCAEB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1. Adapted from Mozilla Contributors. (2021). CSS basics. Retrieved 2021, January 07.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CA" sz="1600" u="sng" dirty="0">
                <a:hlinkClick r:id="rId2"/>
              </a:rPr>
              <a:t>https://developer.mozilla.org/en-US/docs/Learn/Getting_started_with_the_web/CSS_basics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US" sz="1600" dirty="0"/>
              <a:t>Licensed under </a:t>
            </a:r>
            <a:r>
              <a:rPr lang="en-US" sz="1600" u="sng" dirty="0">
                <a:hlinkClick r:id="rId3"/>
              </a:rPr>
              <a:t>CC BY-SA 2.5</a:t>
            </a: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2. Adapted from Mozilla Contributors. (2021). What is CSS?. Retrieved 2021, January 07. </a:t>
            </a:r>
            <a:br>
              <a:rPr lang="en-CA" sz="1600" u="sng" dirty="0"/>
            </a:br>
            <a:r>
              <a:rPr lang="en-CA" sz="1600" u="sng" dirty="0">
                <a:hlinkClick r:id="rId4"/>
              </a:rPr>
              <a:t>https://developer.mozilla.org/en-US/docs/Learn/CSS/First_steps/What_is_CSS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US" sz="1600" dirty="0"/>
              <a:t>Licensed under </a:t>
            </a:r>
            <a:r>
              <a:rPr lang="en-US" sz="1600" u="sng" dirty="0">
                <a:hlinkClick r:id="rId3"/>
              </a:rPr>
              <a:t>CC BY-SA 2.5</a:t>
            </a: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endParaRPr lang="en-CA" sz="1600" u="sng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3. Adapted from Mozilla Contributors. (2021). How CSS is structured. Retrieved 2021, January 07. </a:t>
            </a:r>
            <a:br>
              <a:rPr lang="en-CA" sz="1600" dirty="0"/>
            </a:br>
            <a:r>
              <a:rPr lang="en-CA" sz="1600" u="sng" dirty="0">
                <a:hlinkClick r:id="rId5"/>
              </a:rPr>
              <a:t>https://developer.mozilla.org/en-US/docs/Learn/CSS/First_steps/How_CSS_is_structured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US" sz="1600" dirty="0"/>
              <a:t>Licensed under </a:t>
            </a:r>
            <a:r>
              <a:rPr lang="en-US" sz="1600" u="sng" dirty="0">
                <a:hlinkClick r:id="rId3"/>
              </a:rPr>
              <a:t>CC BY-SA 2.5</a:t>
            </a: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4. Adapted from Mozilla Contributors. (2020). CSS Reference. Retrieved 2021, January 08.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CA" sz="1600" u="sng" dirty="0">
                <a:hlinkClick r:id="rId6"/>
              </a:rPr>
              <a:t>https://developer.mozilla.org/en-US/docs/Web/CSS/Reference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US" sz="1600" dirty="0"/>
              <a:t>Licensed under </a:t>
            </a:r>
            <a:r>
              <a:rPr lang="en-US" sz="1600" u="sng" dirty="0">
                <a:hlinkClick r:id="rId3"/>
              </a:rPr>
              <a:t>CC BY-SA 2.5</a:t>
            </a:r>
            <a:endParaRPr lang="en-CA" sz="1600" dirty="0"/>
          </a:p>
          <a:p>
            <a:pPr marL="0" indent="0">
              <a:spcBef>
                <a:spcPts val="200"/>
              </a:spcBef>
              <a:buNone/>
            </a:pP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endParaRPr lang="en-CA" sz="1600" dirty="0"/>
          </a:p>
          <a:p>
            <a:pPr marL="0" indent="0">
              <a:spcBef>
                <a:spcPts val="200"/>
              </a:spcBef>
              <a:buNone/>
            </a:pPr>
            <a:endParaRPr lang="en-CA" sz="1600" dirty="0"/>
          </a:p>
          <a:p>
            <a:pPr marL="0" indent="0">
              <a:spcBef>
                <a:spcPts val="200"/>
              </a:spcBef>
              <a:buNone/>
            </a:pPr>
            <a:endParaRPr lang="en-US" sz="1600" u="sn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E493D-16A1-4CD0-8F79-04145F252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21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321482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C5F25-73FA-483D-BF65-EEF7E9B02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707A5-262D-441B-875B-636DDCAEB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Griffith, S. (2018, June 27). </a:t>
            </a:r>
            <a:r>
              <a:rPr lang="en-US" sz="1600" i="1" dirty="0"/>
              <a:t>CSS Color Property Values</a:t>
            </a:r>
            <a:r>
              <a:rPr lang="en-US" sz="1600" dirty="0"/>
              <a:t> [Video]. YouTube. </a:t>
            </a:r>
            <a:r>
              <a:rPr lang="en-US" sz="1600" u="sng" dirty="0">
                <a:hlinkClick r:id="rId2"/>
              </a:rPr>
              <a:t>https://www.youtube.com/watch?v=LYDQ_L7ovyg</a:t>
            </a: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 Andrew, R. (2015, December 21). </a:t>
            </a:r>
            <a:r>
              <a:rPr lang="en-US" sz="1600" i="1" dirty="0"/>
              <a:t>The CSS Layout Workshop: Relative units</a:t>
            </a:r>
            <a:r>
              <a:rPr lang="en-US" sz="1600" dirty="0"/>
              <a:t> [Video]. YouTube. </a:t>
            </a:r>
            <a:r>
              <a:rPr lang="en-US" sz="1600" u="sng" dirty="0">
                <a:hlinkClick r:id="rId3"/>
              </a:rPr>
              <a:t>https://www.youtube.com/watch?v=tSoHeAtGMk8</a:t>
            </a:r>
            <a:r>
              <a:rPr lang="en-US" sz="1600" b="1" u="sng" dirty="0"/>
              <a:t> </a:t>
            </a:r>
          </a:p>
          <a:p>
            <a:pPr marL="0" indent="0">
              <a:spcBef>
                <a:spcPts val="200"/>
              </a:spcBef>
              <a:buNone/>
            </a:pPr>
            <a:endParaRPr lang="en-CA" sz="1600" b="1" u="sng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Andrew, R. (2015, December 21). </a:t>
            </a:r>
            <a:r>
              <a:rPr lang="en-US" sz="1600" i="1" dirty="0"/>
              <a:t>The CSS Layout Workshop: Absolute units</a:t>
            </a:r>
            <a:r>
              <a:rPr lang="en-US" sz="1600" dirty="0"/>
              <a:t> [Video]. YouTube. </a:t>
            </a:r>
            <a:r>
              <a:rPr lang="en-US" sz="1600" u="sng" dirty="0">
                <a:hlinkClick r:id="rId4"/>
              </a:rPr>
              <a:t>https://www.youtube.com/watch?v=_YnVRj2z-YM</a:t>
            </a:r>
            <a:r>
              <a:rPr lang="en-US" sz="1600" dirty="0"/>
              <a:t> </a:t>
            </a:r>
          </a:p>
          <a:p>
            <a:pPr marL="0" indent="0">
              <a:spcBef>
                <a:spcPts val="200"/>
              </a:spcBef>
              <a:buNone/>
            </a:pPr>
            <a:endParaRPr lang="en-CA" sz="1600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Andrew, R. (2015, December 21). </a:t>
            </a:r>
            <a:r>
              <a:rPr lang="en-US" sz="1600" i="1" dirty="0"/>
              <a:t>The CSS Layout Workshop: Viewport units</a:t>
            </a:r>
            <a:r>
              <a:rPr lang="en-US" sz="1600" dirty="0"/>
              <a:t> [Video]. YouTube. </a:t>
            </a:r>
            <a:r>
              <a:rPr lang="en-US" sz="1600" u="sng" dirty="0">
                <a:hlinkClick r:id="rId4"/>
              </a:rPr>
              <a:t>https://www.youtube.com/watch?v=_YnVRj2z-YM</a:t>
            </a:r>
            <a:r>
              <a:rPr lang="en-US" sz="1600" dirty="0"/>
              <a:t> </a:t>
            </a:r>
          </a:p>
          <a:p>
            <a:pPr marL="0" indent="0">
              <a:spcBef>
                <a:spcPts val="200"/>
              </a:spcBef>
              <a:buNone/>
            </a:pPr>
            <a:endParaRPr lang="en-US" sz="1600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Griffith, S. (2018, July 04). </a:t>
            </a:r>
            <a:r>
              <a:rPr lang="en-US" sz="1600" i="1" dirty="0"/>
              <a:t>CSS font and font-family Properties </a:t>
            </a:r>
            <a:r>
              <a:rPr lang="en-US" sz="1600" dirty="0"/>
              <a:t>[Video]. YouTube. </a:t>
            </a:r>
            <a:r>
              <a:rPr lang="en-US" sz="1600" u="sng" dirty="0">
                <a:hlinkClick r:id="rId5"/>
              </a:rPr>
              <a:t>https://www.youtube.com/watch?v=na2BRPRQQQQ</a:t>
            </a:r>
            <a:r>
              <a:rPr lang="en-US" sz="1600" dirty="0"/>
              <a:t> </a:t>
            </a:r>
          </a:p>
          <a:p>
            <a:pPr marL="0" indent="0">
              <a:spcBef>
                <a:spcPts val="200"/>
              </a:spcBef>
              <a:buNone/>
            </a:pPr>
            <a:endParaRPr lang="en-CA" sz="1600" dirty="0"/>
          </a:p>
          <a:p>
            <a:pPr marL="0" marR="0" indent="0"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58792F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Copyright</a:t>
            </a:r>
            <a:r>
              <a:rPr lang="en-US" sz="1600" b="1" i="1" dirty="0">
                <a:solidFill>
                  <a:srgbClr val="58792F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Notice</a:t>
            </a:r>
            <a:endParaRPr lang="en-CA" sz="1600" b="1" i="1" dirty="0">
              <a:solidFill>
                <a:srgbClr val="58792F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content on this document that is adapted from Mozilla Contributors is available under the terms of the </a:t>
            </a:r>
            <a:r>
              <a:rPr lang="en-US" sz="1600" u="sng" spc="-5" dirty="0">
                <a:solidFill>
                  <a:srgbClr val="00458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spc="-5" dirty="0" err="1">
                <a:solidFill>
                  <a:srgbClr val="00458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ShareAlike</a:t>
            </a:r>
            <a:r>
              <a:rPr lang="en-US" sz="1600" u="sng" spc="-5" dirty="0">
                <a:solidFill>
                  <a:srgbClr val="00458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license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(CC-BY-SA), v2.5 or any later version.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indent="0">
              <a:spcBef>
                <a:spcPts val="894"/>
              </a:spcBef>
              <a:buSzPct val="79687"/>
              <a:buNone/>
              <a:tabLst>
                <a:tab pos="332740" algn="l"/>
              </a:tabLst>
            </a:pPr>
            <a:endParaRPr lang="en-US" sz="1600" dirty="0">
              <a:latin typeface="Arial"/>
              <a:cs typeface="Arial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E493D-16A1-4CD0-8F79-04145F252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22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62175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Any questions?</a:t>
            </a:r>
          </a:p>
        </p:txBody>
      </p:sp>
      <p:pic>
        <p:nvPicPr>
          <p:cNvPr id="6" name="Picture 5" descr="A picture of a person who looks puzzled." title="Question man">
            <a:extLst>
              <a:ext uri="{FF2B5EF4-FFF2-40B4-BE49-F238E27FC236}">
                <a16:creationId xmlns:a16="http://schemas.microsoft.com/office/drawing/2014/main" id="{802DFCBD-D8BA-46D1-9C99-10CAF77B9120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1930" y="4005064"/>
            <a:ext cx="2242542" cy="24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B13924-D551-4F3A-BC9C-47A527038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23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12440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21D14-C63E-45C6-845C-D890B97E6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CSS – Cascading Style Sheets </a:t>
            </a:r>
            <a:r>
              <a:rPr lang="en-AU" baseline="30000" dirty="0"/>
              <a:t>[1]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4A18D-241D-4211-84F7-2937FD347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775192"/>
            <a:ext cx="11582320" cy="4822160"/>
          </a:xfrm>
        </p:spPr>
        <p:txBody>
          <a:bodyPr>
            <a:normAutofit/>
          </a:bodyPr>
          <a:lstStyle/>
          <a:p>
            <a:r>
              <a:rPr lang="en-AU" dirty="0"/>
              <a:t>CSS is a style sheet language that is used to provide style to web pages. </a:t>
            </a:r>
          </a:p>
          <a:p>
            <a:r>
              <a:rPr lang="en-AU" dirty="0"/>
              <a:t>CSS rulesets style the HTML elements as defined by the declarations written in the rulesets. </a:t>
            </a:r>
          </a:p>
          <a:p>
            <a:r>
              <a:rPr lang="en-AU" dirty="0"/>
              <a:t>A CSS ruleset (normally called just </a:t>
            </a:r>
            <a:r>
              <a:rPr lang="en-AU" i="1" dirty="0"/>
              <a:t>rule</a:t>
            </a:r>
            <a:r>
              <a:rPr lang="en-AU" dirty="0"/>
              <a:t>) targets an HTML element using a selector and defines its appearance.  </a:t>
            </a:r>
            <a:endParaRPr lang="en-CA" dirty="0"/>
          </a:p>
          <a:p>
            <a:pPr marL="118872" indent="0">
              <a:buNone/>
            </a:pPr>
            <a:endParaRPr lang="en-CA" dirty="0"/>
          </a:p>
          <a:p>
            <a:endParaRPr lang="en-AU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CB9A18-CE16-405F-A3FE-E83DD0D6B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3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8B61C2-8D8F-4A94-B841-C25C9FC29A0A}"/>
              </a:ext>
            </a:extLst>
          </p:cNvPr>
          <p:cNvSpPr/>
          <p:nvPr/>
        </p:nvSpPr>
        <p:spPr>
          <a:xfrm>
            <a:off x="2711624" y="5153084"/>
            <a:ext cx="6096000" cy="1395575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284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ADD25-6E19-463E-8C94-A75E5625A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 Rule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D7C52-6972-4789-8EBD-2ABEF69E3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CSS rule</a:t>
            </a:r>
            <a:endParaRPr lang="en-CA" dirty="0"/>
          </a:p>
          <a:p>
            <a:pPr lvl="1"/>
            <a:r>
              <a:rPr lang="en-US" dirty="0"/>
              <a:t>Selector</a:t>
            </a:r>
            <a:endParaRPr lang="en-CA" dirty="0"/>
          </a:p>
          <a:p>
            <a:pPr lvl="1"/>
            <a:r>
              <a:rPr lang="en-US" dirty="0"/>
              <a:t>Declaration(s)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89E236-7A8A-4795-A96E-90E9BBB75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4</a:t>
            </a:fld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3DA2C9-EFFA-401D-A867-67CBCDDAB01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744072" y="2708920"/>
            <a:ext cx="4248472" cy="273630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5DFE9CF-627E-4299-B2DD-621771233675}"/>
              </a:ext>
            </a:extLst>
          </p:cNvPr>
          <p:cNvSpPr/>
          <p:nvPr/>
        </p:nvSpPr>
        <p:spPr>
          <a:xfrm>
            <a:off x="5944193" y="2156080"/>
            <a:ext cx="5938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565A5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 1. Anatomy of a CSS ruleset showing a CSS declaration.</a:t>
            </a:r>
            <a:endParaRPr lang="en-CA" i="1" dirty="0">
              <a:solidFill>
                <a:srgbClr val="565A5C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985733-9758-47F3-BC09-70C334DF5846}"/>
              </a:ext>
            </a:extLst>
          </p:cNvPr>
          <p:cNvSpPr/>
          <p:nvPr/>
        </p:nvSpPr>
        <p:spPr>
          <a:xfrm>
            <a:off x="6391110" y="5721895"/>
            <a:ext cx="50442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i="1" dirty="0">
                <a:solidFill>
                  <a:srgbClr val="565A5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Note. From Mozilla Contributors, 2021. </a:t>
            </a:r>
            <a:r>
              <a:rPr lang="en-CA" i="1" u="sng" dirty="0">
                <a:solidFill>
                  <a:srgbClr val="565A5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CC BY-SA 2.5</a:t>
            </a:r>
            <a:endParaRPr lang="en-CA" i="1" dirty="0">
              <a:solidFill>
                <a:srgbClr val="565A5C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461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5C6E0-5C40-4D5A-8DE6-2D1A51D54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CSS to HTML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3D3DB-9E95-46C7-9F88-182F879BC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Browser Defaults</a:t>
            </a:r>
            <a:r>
              <a:rPr lang="en-US" baseline="30000" dirty="0"/>
              <a:t>[2]</a:t>
            </a:r>
          </a:p>
          <a:p>
            <a:pPr lvl="1"/>
            <a:r>
              <a:rPr lang="en-US" dirty="0"/>
              <a:t>Here is a very good video that explains browser defaults in detail:</a:t>
            </a:r>
            <a:r>
              <a:rPr lang="en-CA" dirty="0"/>
              <a:t> </a:t>
            </a:r>
            <a:r>
              <a:rPr lang="en-US" b="1" u="sng" dirty="0">
                <a:hlinkClick r:id="rId2"/>
              </a:rPr>
              <a:t>https://youtu.be/spK_S0HfzFw</a:t>
            </a:r>
            <a:r>
              <a:rPr lang="en-US" b="1" dirty="0"/>
              <a:t> </a:t>
            </a:r>
            <a:endParaRPr lang="en-CA" dirty="0"/>
          </a:p>
          <a:p>
            <a:pPr marL="118872" indent="0">
              <a:buNone/>
            </a:pPr>
            <a:endParaRPr lang="en-US" dirty="0"/>
          </a:p>
          <a:p>
            <a:r>
              <a:rPr lang="en-US" dirty="0"/>
              <a:t>Reset Browser Defaults</a:t>
            </a:r>
          </a:p>
          <a:p>
            <a:pPr lvl="1"/>
            <a:r>
              <a:rPr lang="en-US" dirty="0"/>
              <a:t>Here are the links to two CSS resets that you can use (as mentioned in the video):</a:t>
            </a:r>
            <a:endParaRPr lang="en-CA" dirty="0"/>
          </a:p>
          <a:p>
            <a:pPr lvl="2"/>
            <a:r>
              <a:rPr lang="en-US" u="sng" dirty="0">
                <a:hlinkClick r:id="rId3"/>
              </a:rPr>
              <a:t>Eric Meyer’s CSS Tools: Reset CSS</a:t>
            </a:r>
            <a:endParaRPr lang="en-CA" dirty="0"/>
          </a:p>
          <a:p>
            <a:pPr lvl="2"/>
            <a:r>
              <a:rPr lang="en-US" u="sng" dirty="0">
                <a:hlinkClick r:id="rId4"/>
              </a:rPr>
              <a:t>Normalize CSS</a:t>
            </a:r>
            <a:endParaRPr lang="en-CA" dirty="0"/>
          </a:p>
          <a:p>
            <a:endParaRPr lang="en-CA" dirty="0"/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88ECFF-8879-4A8F-AE96-96772A4F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07001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72447-1A3A-421B-BBF9-98B92F652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Three types of CSS</a:t>
            </a:r>
            <a:r>
              <a:rPr lang="en-CA" dirty="0"/>
              <a:t> </a:t>
            </a:r>
            <a:r>
              <a:rPr lang="en-US" baseline="30000" dirty="0"/>
              <a:t>[3]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212D1-AA7D-476E-93CD-ED9B56C64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/>
              <a:t>Inline</a:t>
            </a:r>
          </a:p>
          <a:p>
            <a:r>
              <a:rPr lang="en-US" sz="4400" dirty="0"/>
              <a:t>Internal</a:t>
            </a:r>
          </a:p>
          <a:p>
            <a:r>
              <a:rPr lang="en-US" sz="4400" dirty="0">
                <a:highlight>
                  <a:srgbClr val="FFFF00"/>
                </a:highlight>
              </a:rPr>
              <a:t>External</a:t>
            </a:r>
            <a:r>
              <a:rPr lang="en-US" sz="4400" dirty="0"/>
              <a:t> 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A096E1-2F71-484D-A771-91214C799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10199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72447-1A3A-421B-BBF9-98B92F652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Three types of CSS</a:t>
            </a:r>
            <a:r>
              <a:rPr lang="en-CA" dirty="0"/>
              <a:t> </a:t>
            </a:r>
            <a:r>
              <a:rPr lang="en-US" baseline="30000" dirty="0"/>
              <a:t>[3]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212D1-AA7D-476E-93CD-ED9B56C64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Inline CSS-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style</a:t>
            </a:r>
            <a:r>
              <a:rPr lang="en-US" dirty="0"/>
              <a:t> attribute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A096E1-2F71-484D-A771-91214C799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7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AB5185-BEB1-4245-BA20-AEBD137DCDAD}"/>
              </a:ext>
            </a:extLst>
          </p:cNvPr>
          <p:cNvSpPr/>
          <p:nvPr/>
        </p:nvSpPr>
        <p:spPr>
          <a:xfrm>
            <a:off x="767408" y="2564904"/>
            <a:ext cx="7656512" cy="3724096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&lt;!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DOCTYPE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charset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"utf-8"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Inline CSS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style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CA" dirty="0" err="1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color:red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;"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will appear in red.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will not appear in red.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506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72447-1A3A-421B-BBF9-98B92F652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Three types of CSS</a:t>
            </a:r>
            <a:r>
              <a:rPr lang="en-CA" dirty="0"/>
              <a:t> </a:t>
            </a:r>
            <a:r>
              <a:rPr lang="en-US" baseline="30000" dirty="0"/>
              <a:t>[3]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212D1-AA7D-476E-93CD-ED9B56C64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Internal CSS-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style</a:t>
            </a:r>
            <a:r>
              <a:rPr lang="en-US" dirty="0"/>
              <a:t> tag within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head</a:t>
            </a:r>
            <a:r>
              <a:rPr lang="en-US" dirty="0"/>
              <a:t> section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A096E1-2F71-484D-A771-91214C799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8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C4F37E-80BF-4005-8A18-D78FD931DD83}"/>
              </a:ext>
            </a:extLst>
          </p:cNvPr>
          <p:cNvSpPr/>
          <p:nvPr/>
        </p:nvSpPr>
        <p:spPr>
          <a:xfrm>
            <a:off x="839416" y="2471623"/>
            <a:ext cx="7152456" cy="424731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charset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"utf-8"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Internal CSS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style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style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is a paragraph.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is another paragraph.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901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72447-1A3A-421B-BBF9-98B92F652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Three types of CSS</a:t>
            </a:r>
            <a:r>
              <a:rPr lang="en-CA" dirty="0"/>
              <a:t> </a:t>
            </a:r>
            <a:r>
              <a:rPr lang="en-US" baseline="30000" dirty="0"/>
              <a:t>[3]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212D1-AA7D-476E-93CD-ED9B56C64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External CSS- external file/ sheet (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css</a:t>
            </a:r>
            <a:r>
              <a:rPr lang="en-US" dirty="0"/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A096E1-2F71-484D-A771-91214C799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9</a:t>
            </a:fld>
            <a:endParaRPr lang="en-CA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F167D5-C966-47F7-B3CC-319CBB8F7B4E}"/>
              </a:ext>
            </a:extLst>
          </p:cNvPr>
          <p:cNvSpPr/>
          <p:nvPr/>
        </p:nvSpPr>
        <p:spPr>
          <a:xfrm>
            <a:off x="839416" y="2677014"/>
            <a:ext cx="7632848" cy="341632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&lt;!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</a:rPr>
              <a:t>DOCTYPE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</a:rPr>
              <a:t>html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endParaRPr lang="en-CA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</a:rPr>
              <a:t>html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endParaRPr lang="en-CA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</a:rPr>
              <a:t>head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endParaRPr lang="en-CA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</a:rPr>
              <a:t>meta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</a:rPr>
              <a:t>charset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=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</a:rPr>
              <a:t>"utf-8"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endParaRPr lang="en-CA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</a:rPr>
              <a:t>title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External CSS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</a:rPr>
              <a:t>title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endParaRPr lang="en-CA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</a:rPr>
              <a:t>link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 </a:t>
            </a:r>
            <a:r>
              <a:rPr lang="en-CA" dirty="0" err="1">
                <a:solidFill>
                  <a:srgbClr val="9CDCFE"/>
                </a:solidFill>
                <a:latin typeface="Consolas" panose="020B0609020204030204" pitchFamily="49" charset="0"/>
              </a:rPr>
              <a:t>rel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=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</a:rPr>
              <a:t>"stylesheet"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 </a:t>
            </a:r>
            <a:r>
              <a:rPr lang="en-CA" dirty="0" err="1">
                <a:solidFill>
                  <a:srgbClr val="9CDCFE"/>
                </a:solidFill>
                <a:latin typeface="Consolas" panose="020B0609020204030204" pitchFamily="49" charset="0"/>
              </a:rPr>
              <a:t>href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=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</a:rPr>
              <a:t>"</a:t>
            </a:r>
            <a:r>
              <a:rPr lang="en-CA" dirty="0" err="1">
                <a:solidFill>
                  <a:srgbClr val="CE9178"/>
                </a:solidFill>
                <a:latin typeface="Consolas" panose="020B0609020204030204" pitchFamily="49" charset="0"/>
              </a:rPr>
              <a:t>path_to_file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</a:rPr>
              <a:t>/style.css"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endParaRPr lang="en-CA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</a:rPr>
              <a:t>head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endParaRPr lang="en-CA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</a:rPr>
              <a:t>body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endParaRPr lang="en-CA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This is a paragraph.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endParaRPr lang="en-CA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This is another paragraph.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endParaRPr lang="en-CA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</a:rPr>
              <a:t>body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endParaRPr lang="en-CA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</a:rPr>
              <a:t>html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endParaRPr lang="en-CA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498DC1-1AB6-42BD-9B79-12045338CF93}"/>
              </a:ext>
            </a:extLst>
          </p:cNvPr>
          <p:cNvSpPr/>
          <p:nvPr/>
        </p:nvSpPr>
        <p:spPr>
          <a:xfrm>
            <a:off x="8935380" y="2691859"/>
            <a:ext cx="2183904" cy="92333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</a:rPr>
              <a:t>p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</a:rPr>
              <a:t>red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</a:rPr>
              <a:t>}</a:t>
            </a:r>
            <a:endParaRPr lang="en-CA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CCB7230-EEE3-4243-B50E-9D7DDA986BB5}"/>
              </a:ext>
            </a:extLst>
          </p:cNvPr>
          <p:cNvSpPr/>
          <p:nvPr/>
        </p:nvSpPr>
        <p:spPr>
          <a:xfrm>
            <a:off x="839416" y="6185203"/>
            <a:ext cx="21734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565A5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HTML file: index.html</a:t>
            </a:r>
            <a:endParaRPr lang="en-CA" i="1" dirty="0">
              <a:solidFill>
                <a:srgbClr val="565A5C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6F7B5B-CEED-42FF-BA79-6A532282232A}"/>
              </a:ext>
            </a:extLst>
          </p:cNvPr>
          <p:cNvSpPr/>
          <p:nvPr/>
        </p:nvSpPr>
        <p:spPr>
          <a:xfrm>
            <a:off x="8832304" y="3718664"/>
            <a:ext cx="1732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565A5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CSS file: style.css</a:t>
            </a:r>
            <a:endParaRPr lang="en-CA" i="1" dirty="0">
              <a:solidFill>
                <a:srgbClr val="565A5C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9496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>
        <a:solidFill>
          <a:schemeClr val="tx1"/>
        </a:solidFill>
      </a:spPr>
      <a:bodyPr wrap="square">
        <a:spAutoFit/>
      </a:bodyPr>
      <a:lstStyle>
        <a:defPPr algn="l">
          <a:defRPr dirty="0">
            <a:solidFill>
              <a:srgbClr val="D4D4D4"/>
            </a:solidFill>
            <a:latin typeface="Consolas" panose="020B0609020204030204" pitchFamily="49" charset="0"/>
            <a:ea typeface="Times New Roman" panose="02020603050405020304" pitchFamily="18" charset="0"/>
            <a:cs typeface="Times New Roman" panose="02020603050405020304" pitchFamily="18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2765</TotalTime>
  <Words>1855</Words>
  <Application>Microsoft Office PowerPoint</Application>
  <PresentationFormat>Widescreen</PresentationFormat>
  <Paragraphs>278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Calibri</vt:lpstr>
      <vt:lpstr>Calibri Light</vt:lpstr>
      <vt:lpstr>Consolas</vt:lpstr>
      <vt:lpstr>Corbel</vt:lpstr>
      <vt:lpstr>Wingdings</vt:lpstr>
      <vt:lpstr>Wingdings 2</vt:lpstr>
      <vt:lpstr>Wingdings 3</vt:lpstr>
      <vt:lpstr>Module</vt:lpstr>
      <vt:lpstr> Introduction to CSS</vt:lpstr>
      <vt:lpstr>Topics</vt:lpstr>
      <vt:lpstr>CSS – Cascading Style Sheets [1]</vt:lpstr>
      <vt:lpstr>CSS Rule</vt:lpstr>
      <vt:lpstr>Adding CSS to HTML</vt:lpstr>
      <vt:lpstr>Three types of CSS [3]</vt:lpstr>
      <vt:lpstr>Three types of CSS [3]</vt:lpstr>
      <vt:lpstr>Three types of CSS [3]</vt:lpstr>
      <vt:lpstr>Three types of CSS [3]</vt:lpstr>
      <vt:lpstr>Comments, White Space and Indentation [3]</vt:lpstr>
      <vt:lpstr>Defining Size and Colour with CSS</vt:lpstr>
      <vt:lpstr>Defining Size and Colour with CSS</vt:lpstr>
      <vt:lpstr>Defining Size and Colour with CSS</vt:lpstr>
      <vt:lpstr>CSS Rulesets: Properties and Values[1][2]</vt:lpstr>
      <vt:lpstr>Example: Writing a CSS ruleset</vt:lpstr>
      <vt:lpstr>Learning Some CSS Properties [4]</vt:lpstr>
      <vt:lpstr>Define Fonts with CSS</vt:lpstr>
      <vt:lpstr>CSS Box Model</vt:lpstr>
      <vt:lpstr>Summary</vt:lpstr>
      <vt:lpstr>Let’s Practise!</vt:lpstr>
      <vt:lpstr>References</vt:lpstr>
      <vt:lpstr>References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PROG8540</dc:title>
  <dc:creator>Davneet Chawla</dc:creator>
  <cp:lastModifiedBy>Taleen Dagou</cp:lastModifiedBy>
  <cp:revision>155</cp:revision>
  <dcterms:created xsi:type="dcterms:W3CDTF">2014-05-05T15:02:43Z</dcterms:created>
  <dcterms:modified xsi:type="dcterms:W3CDTF">2024-10-02T17:48:50Z</dcterms:modified>
</cp:coreProperties>
</file>