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978" r:id="rId4"/>
  </p:sldMasterIdLst>
  <p:notesMasterIdLst>
    <p:notesMasterId r:id="rId25"/>
  </p:notesMasterIdLst>
  <p:handoutMasterIdLst>
    <p:handoutMasterId r:id="rId26"/>
  </p:handoutMasterIdLst>
  <p:sldIdLst>
    <p:sldId id="537" r:id="rId5"/>
    <p:sldId id="350" r:id="rId6"/>
    <p:sldId id="353" r:id="rId7"/>
    <p:sldId id="354" r:id="rId8"/>
    <p:sldId id="356" r:id="rId9"/>
    <p:sldId id="355" r:id="rId10"/>
    <p:sldId id="358" r:id="rId11"/>
    <p:sldId id="359" r:id="rId12"/>
    <p:sldId id="344" r:id="rId13"/>
    <p:sldId id="375" r:id="rId14"/>
    <p:sldId id="577" r:id="rId15"/>
    <p:sldId id="538" r:id="rId16"/>
    <p:sldId id="578" r:id="rId17"/>
    <p:sldId id="580" r:id="rId18"/>
    <p:sldId id="581" r:id="rId19"/>
    <p:sldId id="582" r:id="rId20"/>
    <p:sldId id="584" r:id="rId21"/>
    <p:sldId id="583" r:id="rId22"/>
    <p:sldId id="576" r:id="rId23"/>
    <p:sldId id="520" r:id="rId24"/>
  </p:sldIdLst>
  <p:sldSz cx="12192000" cy="6858000"/>
  <p:notesSz cx="6661150" cy="98313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097">
          <p15:clr>
            <a:srgbClr val="A4A3A4"/>
          </p15:clr>
        </p15:guide>
        <p15:guide id="2" pos="209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74DE"/>
    <a:srgbClr val="000000"/>
    <a:srgbClr val="000099"/>
    <a:srgbClr val="FF99CC"/>
    <a:srgbClr val="FF0066"/>
    <a:srgbClr val="CC99FF"/>
    <a:srgbClr val="6699FF"/>
    <a:srgbClr val="CC0000"/>
    <a:srgbClr val="E0E0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638" autoAdjust="0"/>
    <p:restoredTop sz="79100" autoAdjust="0"/>
  </p:normalViewPr>
  <p:slideViewPr>
    <p:cSldViewPr>
      <p:cViewPr varScale="1">
        <p:scale>
          <a:sx n="58" d="100"/>
          <a:sy n="58" d="100"/>
        </p:scale>
        <p:origin x="436" y="40"/>
      </p:cViewPr>
      <p:guideLst>
        <p:guide orient="horz" pos="2160"/>
        <p:guide pos="3840"/>
      </p:guideLst>
    </p:cSldViewPr>
  </p:slideViewPr>
  <p:outlineViewPr>
    <p:cViewPr>
      <p:scale>
        <a:sx n="33" d="100"/>
        <a:sy n="33" d="100"/>
      </p:scale>
      <p:origin x="0" y="-1272"/>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2986" y="43"/>
      </p:cViewPr>
      <p:guideLst>
        <p:guide orient="horz" pos="3097"/>
        <p:guide pos="209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886075" cy="492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r>
              <a:rPr lang="en-US"/>
              <a:t>SYST 10199 - Web Development</a:t>
            </a:r>
          </a:p>
        </p:txBody>
      </p:sp>
      <p:sp>
        <p:nvSpPr>
          <p:cNvPr id="16387" name="Rectangle 3"/>
          <p:cNvSpPr>
            <a:spLocks noGrp="1" noChangeArrowheads="1"/>
          </p:cNvSpPr>
          <p:nvPr>
            <p:ph type="dt" sz="quarter" idx="1"/>
          </p:nvPr>
        </p:nvSpPr>
        <p:spPr bwMode="auto">
          <a:xfrm>
            <a:off x="3775075" y="0"/>
            <a:ext cx="2886075" cy="492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fld id="{555B56D6-6776-40E1-B19E-9523AFE94600}" type="datetime1">
              <a:rPr lang="en-US" smtClean="0"/>
              <a:t>9/25/2024</a:t>
            </a:fld>
            <a:endParaRPr lang="en-US"/>
          </a:p>
        </p:txBody>
      </p:sp>
      <p:sp>
        <p:nvSpPr>
          <p:cNvPr id="16388" name="Rectangle 4"/>
          <p:cNvSpPr>
            <a:spLocks noGrp="1" noChangeArrowheads="1"/>
          </p:cNvSpPr>
          <p:nvPr>
            <p:ph type="ftr" sz="quarter" idx="2"/>
          </p:nvPr>
        </p:nvSpPr>
        <p:spPr bwMode="auto">
          <a:xfrm>
            <a:off x="0" y="9267825"/>
            <a:ext cx="2886075" cy="4921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r>
              <a:rPr lang="en-US"/>
              <a:t>Wendi Jollymore, FAST</a:t>
            </a:r>
          </a:p>
        </p:txBody>
      </p:sp>
      <p:sp>
        <p:nvSpPr>
          <p:cNvPr id="16389" name="Rectangle 5"/>
          <p:cNvSpPr>
            <a:spLocks noGrp="1" noChangeArrowheads="1"/>
          </p:cNvSpPr>
          <p:nvPr>
            <p:ph type="sldNum" sz="quarter" idx="3"/>
          </p:nvPr>
        </p:nvSpPr>
        <p:spPr bwMode="auto">
          <a:xfrm>
            <a:off x="3775075" y="9267825"/>
            <a:ext cx="2886075" cy="4921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0409D56-CB36-455C-B7FC-95A706FA130C}" type="slidenum">
              <a:rPr lang="en-US" altLang="en-US"/>
              <a:pPr>
                <a:defRPr/>
              </a:pPr>
              <a:t>‹#›</a:t>
            </a:fld>
            <a:endParaRPr lang="en-US" altLang="en-US"/>
          </a:p>
        </p:txBody>
      </p:sp>
    </p:spTree>
    <p:extLst>
      <p:ext uri="{BB962C8B-B14F-4D97-AF65-F5344CB8AC3E}">
        <p14:creationId xmlns:p14="http://schemas.microsoft.com/office/powerpoint/2010/main" val="351084810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886075" cy="492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r>
              <a:rPr lang="en-US"/>
              <a:t>SYST 10199 - Web Development</a:t>
            </a:r>
          </a:p>
        </p:txBody>
      </p:sp>
      <p:sp>
        <p:nvSpPr>
          <p:cNvPr id="15363" name="Rectangle 3"/>
          <p:cNvSpPr>
            <a:spLocks noGrp="1" noChangeArrowheads="1"/>
          </p:cNvSpPr>
          <p:nvPr>
            <p:ph type="dt" idx="1"/>
          </p:nvPr>
        </p:nvSpPr>
        <p:spPr bwMode="auto">
          <a:xfrm>
            <a:off x="3775075" y="0"/>
            <a:ext cx="2886075" cy="492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fld id="{631998CB-A16F-492F-B596-1E39F3E54949}" type="datetime1">
              <a:rPr lang="en-US" smtClean="0"/>
              <a:t>9/25/2024</a:t>
            </a:fld>
            <a:endParaRPr lang="en-US"/>
          </a:p>
        </p:txBody>
      </p:sp>
      <p:sp>
        <p:nvSpPr>
          <p:cNvPr id="13316" name="Rectangle 4"/>
          <p:cNvSpPr>
            <a:spLocks noGrp="1" noRot="1" noChangeAspect="1" noChangeArrowheads="1" noTextEdit="1"/>
          </p:cNvSpPr>
          <p:nvPr>
            <p:ph type="sldImg" idx="2"/>
          </p:nvPr>
        </p:nvSpPr>
        <p:spPr bwMode="auto">
          <a:xfrm>
            <a:off x="53975" y="736600"/>
            <a:ext cx="6554788" cy="36877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5" name="Rectangle 5"/>
          <p:cNvSpPr>
            <a:spLocks noGrp="1" noChangeArrowheads="1"/>
          </p:cNvSpPr>
          <p:nvPr>
            <p:ph type="body" sz="quarter" idx="3"/>
          </p:nvPr>
        </p:nvSpPr>
        <p:spPr bwMode="auto">
          <a:xfrm>
            <a:off x="887413" y="4670425"/>
            <a:ext cx="4886325" cy="4424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366" name="Rectangle 6"/>
          <p:cNvSpPr>
            <a:spLocks noGrp="1" noChangeArrowheads="1"/>
          </p:cNvSpPr>
          <p:nvPr>
            <p:ph type="ftr" sz="quarter" idx="4"/>
          </p:nvPr>
        </p:nvSpPr>
        <p:spPr bwMode="auto">
          <a:xfrm>
            <a:off x="0" y="9339263"/>
            <a:ext cx="2886075" cy="4921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r>
              <a:rPr lang="en-US"/>
              <a:t>Wendi Jollymore, FAST</a:t>
            </a:r>
          </a:p>
        </p:txBody>
      </p:sp>
      <p:sp>
        <p:nvSpPr>
          <p:cNvPr id="15367" name="Rectangle 7"/>
          <p:cNvSpPr>
            <a:spLocks noGrp="1" noChangeArrowheads="1"/>
          </p:cNvSpPr>
          <p:nvPr>
            <p:ph type="sldNum" sz="quarter" idx="5"/>
          </p:nvPr>
        </p:nvSpPr>
        <p:spPr bwMode="auto">
          <a:xfrm>
            <a:off x="3775075" y="9339263"/>
            <a:ext cx="2886075" cy="4921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55AFD69-325B-4775-A9F7-1297554D66B7}" type="slidenum">
              <a:rPr lang="en-US" altLang="en-US"/>
              <a:pPr>
                <a:defRPr/>
              </a:pPr>
              <a:t>‹#›</a:t>
            </a:fld>
            <a:endParaRPr lang="en-US" altLang="en-US"/>
          </a:p>
        </p:txBody>
      </p:sp>
    </p:spTree>
    <p:extLst>
      <p:ext uri="{BB962C8B-B14F-4D97-AF65-F5344CB8AC3E}">
        <p14:creationId xmlns:p14="http://schemas.microsoft.com/office/powerpoint/2010/main" val="1924853377"/>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2EE5925-E773-475D-BE0C-AE80C011627D}" type="slidenum">
              <a:rPr lang="en-CA" smtClean="0"/>
              <a:pPr/>
              <a:t>1</a:t>
            </a:fld>
            <a:endParaRPr lang="en-CA"/>
          </a:p>
        </p:txBody>
      </p:sp>
    </p:spTree>
    <p:extLst>
      <p:ext uri="{BB962C8B-B14F-4D97-AF65-F5344CB8AC3E}">
        <p14:creationId xmlns:p14="http://schemas.microsoft.com/office/powerpoint/2010/main" val="15094114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1" y="0"/>
            <a:ext cx="12191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ctrTitle"/>
          </p:nvPr>
        </p:nvSpPr>
        <p:spPr>
          <a:xfrm>
            <a:off x="914400" y="3355848"/>
            <a:ext cx="107696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baseline="0">
                <a:solidFill>
                  <a:srgbClr val="C19E67"/>
                </a:solidFill>
              </a:defRPr>
            </a:lvl1pPr>
            <a:extLst/>
          </a:lstStyle>
          <a:p>
            <a:r>
              <a:rPr kumimoji="0" lang="en-US"/>
              <a:t>Click to edit Master title style</a:t>
            </a:r>
            <a:endParaRPr kumimoji="0" lang="en-US" dirty="0"/>
          </a:p>
        </p:txBody>
      </p:sp>
      <p:sp>
        <p:nvSpPr>
          <p:cNvPr id="3" name="Subtitle 2"/>
          <p:cNvSpPr>
            <a:spLocks noGrp="1"/>
          </p:cNvSpPr>
          <p:nvPr>
            <p:ph type="subTitle" idx="1"/>
          </p:nvPr>
        </p:nvSpPr>
        <p:spPr>
          <a:xfrm>
            <a:off x="914400" y="1828800"/>
            <a:ext cx="107696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pPr>
              <a:defRPr/>
            </a:pPr>
            <a:fld id="{4400753F-2445-4709-8119-02AFD08C2276}" type="datetime1">
              <a:rPr lang="en-US" smtClean="0"/>
              <a:t>9/25/2024</a:t>
            </a:fld>
            <a:endParaRPr lang="en-US" dirty="0"/>
          </a:p>
        </p:txBody>
      </p:sp>
      <p:sp>
        <p:nvSpPr>
          <p:cNvPr id="5" name="Footer Placeholder 4"/>
          <p:cNvSpPr>
            <a:spLocks noGrp="1"/>
          </p:cNvSpPr>
          <p:nvPr>
            <p:ph type="ftr" sz="quarter" idx="11"/>
          </p:nvPr>
        </p:nvSpPr>
        <p:spPr/>
        <p:txBody>
          <a:bodyPr/>
          <a:lstStyle/>
          <a:p>
            <a:pPr>
              <a:defRPr/>
            </a:pPr>
            <a:r>
              <a:rPr lang="en-US"/>
              <a:t>Wendi Jollymore, FAST:  SYST10049</a:t>
            </a:r>
            <a:endParaRPr lang="en-US" dirty="0"/>
          </a:p>
        </p:txBody>
      </p:sp>
      <p:sp>
        <p:nvSpPr>
          <p:cNvPr id="6" name="Slide Number Placeholder 5"/>
          <p:cNvSpPr>
            <a:spLocks noGrp="1"/>
          </p:cNvSpPr>
          <p:nvPr>
            <p:ph type="sldNum" sz="quarter" idx="12"/>
          </p:nvPr>
        </p:nvSpPr>
        <p:spPr/>
        <p:txBody>
          <a:bodyPr/>
          <a:lstStyle/>
          <a:p>
            <a:pPr>
              <a:defRPr/>
            </a:pPr>
            <a:fld id="{0DB88E67-7C6F-4105-993D-C7DC6A51F5A4}" type="slidenum">
              <a:rPr lang="en-US" altLang="en-US" smtClean="0"/>
              <a:pPr>
                <a:defRPr/>
              </a:pPr>
              <a:t>‹#›</a:t>
            </a:fld>
            <a:endParaRPr lang="en-US" altLang="en-US"/>
          </a:p>
        </p:txBody>
      </p:sp>
      <p:sp>
        <p:nvSpPr>
          <p:cNvPr id="10" name="Rectangle 9"/>
          <p:cNvSpPr/>
          <p:nvPr/>
        </p:nvSpPr>
        <p:spPr bwMode="invGray">
          <a:xfrm>
            <a:off x="0" y="5128334"/>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pic>
        <p:nvPicPr>
          <p:cNvPr id="11" name="Picture 2" descr="http://donorreport.conestogacommunity.ca/_images/ConestogaLogo.gif"/>
          <p:cNvPicPr>
            <a:picLocks noChangeAspect="1" noChangeArrowheads="1"/>
          </p:cNvPicPr>
          <p:nvPr/>
        </p:nvPicPr>
        <p:blipFill>
          <a:blip r:embed="rId2" cstate="print"/>
          <a:srcRect/>
          <a:stretch>
            <a:fillRect/>
          </a:stretch>
        </p:blipFill>
        <p:spPr bwMode="auto">
          <a:xfrm>
            <a:off x="7496472" y="147079"/>
            <a:ext cx="4648200" cy="1390651"/>
          </a:xfrm>
          <a:prstGeom prst="rect">
            <a:avLst/>
          </a:prstGeom>
          <a:noFill/>
        </p:spPr>
      </p:pic>
    </p:spTree>
    <p:extLst>
      <p:ext uri="{BB962C8B-B14F-4D97-AF65-F5344CB8AC3E}">
        <p14:creationId xmlns:p14="http://schemas.microsoft.com/office/powerpoint/2010/main" val="371949349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6897000F-2016-4D4B-BC2D-C76C6F690D83}" type="datetime1">
              <a:rPr lang="en-US" smtClean="0"/>
              <a:t>9/25/2024</a:t>
            </a:fld>
            <a:endParaRPr lang="en-US"/>
          </a:p>
        </p:txBody>
      </p:sp>
      <p:sp>
        <p:nvSpPr>
          <p:cNvPr id="5" name="Footer Placeholder 4"/>
          <p:cNvSpPr>
            <a:spLocks noGrp="1"/>
          </p:cNvSpPr>
          <p:nvPr>
            <p:ph type="ftr" sz="quarter" idx="11"/>
          </p:nvPr>
        </p:nvSpPr>
        <p:spPr/>
        <p:txBody>
          <a:bodyPr/>
          <a:lstStyle/>
          <a:p>
            <a:pPr>
              <a:defRPr/>
            </a:pPr>
            <a:r>
              <a:rPr lang="en-US"/>
              <a:t>Wendi Jollymore, FAST:  SYST10049</a:t>
            </a:r>
          </a:p>
        </p:txBody>
      </p:sp>
      <p:sp>
        <p:nvSpPr>
          <p:cNvPr id="6" name="Slide Number Placeholder 5"/>
          <p:cNvSpPr>
            <a:spLocks noGrp="1"/>
          </p:cNvSpPr>
          <p:nvPr>
            <p:ph type="sldNum" sz="quarter" idx="12"/>
          </p:nvPr>
        </p:nvSpPr>
        <p:spPr/>
        <p:txBody>
          <a:bodyPr/>
          <a:lstStyle/>
          <a:p>
            <a:pPr>
              <a:defRPr/>
            </a:pPr>
            <a:fld id="{4819FB94-3A1E-447F-85BC-3465807DD28D}" type="slidenum">
              <a:rPr lang="en-US" altLang="en-US" smtClean="0"/>
              <a:pPr>
                <a:defRPr/>
              </a:pPr>
              <a:t>‹#›</a:t>
            </a:fld>
            <a:endParaRPr lang="en-US" altLang="en-US"/>
          </a:p>
        </p:txBody>
      </p:sp>
    </p:spTree>
    <p:extLst>
      <p:ext uri="{BB962C8B-B14F-4D97-AF65-F5344CB8AC3E}">
        <p14:creationId xmlns:p14="http://schemas.microsoft.com/office/powerpoint/2010/main" val="2485491480"/>
      </p:ext>
    </p:extLst>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8798560" y="0"/>
            <a:ext cx="6096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8" name="Rectangle 7"/>
          <p:cNvSpPr/>
          <p:nvPr/>
        </p:nvSpPr>
        <p:spPr bwMode="ltGray">
          <a:xfrm>
            <a:off x="8863584" y="0"/>
            <a:ext cx="33528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Vertical Title 1"/>
          <p:cNvSpPr>
            <a:spLocks noGrp="1"/>
          </p:cNvSpPr>
          <p:nvPr>
            <p:ph type="title" orient="vert"/>
          </p:nvPr>
        </p:nvSpPr>
        <p:spPr>
          <a:xfrm>
            <a:off x="9042400" y="274641"/>
            <a:ext cx="2540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304801"/>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8E571531-6516-4BAB-9E8C-03DF132FB534}" type="datetime1">
              <a:rPr lang="en-US" smtClean="0"/>
              <a:t>9/25/2024</a:t>
            </a:fld>
            <a:endParaRPr lang="en-US"/>
          </a:p>
        </p:txBody>
      </p:sp>
      <p:sp>
        <p:nvSpPr>
          <p:cNvPr id="5" name="Footer Placeholder 4"/>
          <p:cNvSpPr>
            <a:spLocks noGrp="1"/>
          </p:cNvSpPr>
          <p:nvPr>
            <p:ph type="ftr" sz="quarter" idx="11"/>
          </p:nvPr>
        </p:nvSpPr>
        <p:spPr>
          <a:xfrm>
            <a:off x="3520796" y="6377460"/>
            <a:ext cx="5115205" cy="365125"/>
          </a:xfrm>
        </p:spPr>
        <p:txBody>
          <a:bodyPr/>
          <a:lstStyle/>
          <a:p>
            <a:pPr>
              <a:defRPr/>
            </a:pPr>
            <a:r>
              <a:rPr lang="en-US"/>
              <a:t>Wendi Jollymore, FAST:  SYST10049</a:t>
            </a:r>
          </a:p>
        </p:txBody>
      </p:sp>
      <p:sp>
        <p:nvSpPr>
          <p:cNvPr id="6" name="Slide Number Placeholder 5"/>
          <p:cNvSpPr>
            <a:spLocks noGrp="1"/>
          </p:cNvSpPr>
          <p:nvPr>
            <p:ph type="sldNum" sz="quarter" idx="12"/>
          </p:nvPr>
        </p:nvSpPr>
        <p:spPr/>
        <p:txBody>
          <a:bodyPr/>
          <a:lstStyle/>
          <a:p>
            <a:pPr>
              <a:defRPr/>
            </a:pPr>
            <a:fld id="{34A769BC-D2F3-4FFD-861C-6AA70C7C21BC}" type="slidenum">
              <a:rPr lang="en-US" altLang="en-US" smtClean="0"/>
              <a:pPr>
                <a:defRPr/>
              </a:pPr>
              <a:t>‹#›</a:t>
            </a:fld>
            <a:endParaRPr lang="en-US" altLang="en-US"/>
          </a:p>
        </p:txBody>
      </p:sp>
    </p:spTree>
    <p:extLst>
      <p:ext uri="{BB962C8B-B14F-4D97-AF65-F5344CB8AC3E}">
        <p14:creationId xmlns:p14="http://schemas.microsoft.com/office/powerpoint/2010/main" val="1059611096"/>
      </p:ext>
    </p:extLst>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5448"/>
            <a:ext cx="10972800" cy="1252728"/>
          </a:xfrm>
        </p:spPr>
        <p:txBody>
          <a:bodyPr/>
          <a:lstStyle>
            <a:lvl1pPr>
              <a:defRPr baseline="0">
                <a:solidFill>
                  <a:srgbClr val="C19E67"/>
                </a:solidFill>
              </a:defRPr>
            </a:lvl1pPr>
            <a:extLst/>
          </a:lstStyle>
          <a:p>
            <a:r>
              <a:rPr kumimoji="0" lang="en-US"/>
              <a:t>Click to edit Master title style</a:t>
            </a:r>
            <a:endParaRPr kumimoji="0" lang="en-US" dirty="0"/>
          </a:p>
        </p:txBody>
      </p:sp>
      <p:sp>
        <p:nvSpPr>
          <p:cNvPr id="3" name="Content Placeholder 2"/>
          <p:cNvSpPr>
            <a:spLocks noGrp="1"/>
          </p:cNvSpPr>
          <p:nvPr>
            <p:ph idx="1"/>
          </p:nvPr>
        </p:nvSpPr>
        <p:spPr/>
        <p:txBody>
          <a:bodyPr/>
          <a:lstStyle>
            <a:lvl1pPr>
              <a:buClr>
                <a:srgbClr val="C19E67"/>
              </a:buClr>
              <a:defRPr/>
            </a:lvl1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pPr>
              <a:defRPr/>
            </a:pPr>
            <a:fld id="{DB3DFB3B-CA5F-4077-9207-33B961698A85}" type="datetime1">
              <a:rPr lang="en-US" smtClean="0"/>
              <a:t>9/25/2024</a:t>
            </a:fld>
            <a:endParaRPr lang="en-US"/>
          </a:p>
        </p:txBody>
      </p:sp>
      <p:sp>
        <p:nvSpPr>
          <p:cNvPr id="5" name="Footer Placeholder 4"/>
          <p:cNvSpPr>
            <a:spLocks noGrp="1"/>
          </p:cNvSpPr>
          <p:nvPr>
            <p:ph type="ftr" sz="quarter" idx="11"/>
          </p:nvPr>
        </p:nvSpPr>
        <p:spPr/>
        <p:txBody>
          <a:bodyPr/>
          <a:lstStyle/>
          <a:p>
            <a:pPr>
              <a:defRPr/>
            </a:pPr>
            <a:r>
              <a:rPr lang="en-US"/>
              <a:t>Wendi Jollymore, FAST:  SYST10049</a:t>
            </a:r>
            <a:endParaRPr lang="en-US" dirty="0"/>
          </a:p>
        </p:txBody>
      </p:sp>
      <p:sp>
        <p:nvSpPr>
          <p:cNvPr id="6" name="Slide Number Placeholder 5"/>
          <p:cNvSpPr>
            <a:spLocks noGrp="1"/>
          </p:cNvSpPr>
          <p:nvPr>
            <p:ph type="sldNum" sz="quarter" idx="12"/>
          </p:nvPr>
        </p:nvSpPr>
        <p:spPr>
          <a:xfrm>
            <a:off x="10896533" y="6476999"/>
            <a:ext cx="1021147" cy="274320"/>
          </a:xfrm>
        </p:spPr>
        <p:txBody>
          <a:bodyPr/>
          <a:lstStyle/>
          <a:p>
            <a:pPr>
              <a:defRPr/>
            </a:pPr>
            <a:fld id="{C6D4128D-5343-4BDC-BBEA-EAA6C9B69E42}" type="slidenum">
              <a:rPr lang="en-US" smtClean="0"/>
              <a:pPr>
                <a:defRPr/>
              </a:pPr>
              <a:t>‹#›</a:t>
            </a:fld>
            <a:endParaRPr lang="en-US" dirty="0"/>
          </a:p>
        </p:txBody>
      </p:sp>
      <p:pic>
        <p:nvPicPr>
          <p:cNvPr id="8" name="Picture 1"/>
          <p:cNvPicPr>
            <a:picLocks noChangeAspect="1" noChangeArrowheads="1"/>
          </p:cNvPicPr>
          <p:nvPr/>
        </p:nvPicPr>
        <p:blipFill>
          <a:blip r:embed="rId2" cstate="print"/>
          <a:srcRect/>
          <a:stretch>
            <a:fillRect/>
          </a:stretch>
        </p:blipFill>
        <p:spPr bwMode="auto">
          <a:xfrm>
            <a:off x="10896533" y="17526"/>
            <a:ext cx="1219200" cy="1390650"/>
          </a:xfrm>
          <a:prstGeom prst="rect">
            <a:avLst/>
          </a:prstGeom>
          <a:noFill/>
          <a:ln w="9525">
            <a:noFill/>
            <a:miter lim="800000"/>
            <a:headEnd/>
            <a:tailEnd/>
          </a:ln>
        </p:spPr>
      </p:pic>
      <p:cxnSp>
        <p:nvCxnSpPr>
          <p:cNvPr id="7" name="Straight Connector 6">
            <a:extLst>
              <a:ext uri="{FF2B5EF4-FFF2-40B4-BE49-F238E27FC236}">
                <a16:creationId xmlns:a16="http://schemas.microsoft.com/office/drawing/2014/main" id="{A7B1A218-3A68-B43D-71E3-26D05069DF66}"/>
              </a:ext>
            </a:extLst>
          </p:cNvPr>
          <p:cNvCxnSpPr/>
          <p:nvPr userDrawn="1"/>
        </p:nvCxnSpPr>
        <p:spPr>
          <a:xfrm>
            <a:off x="1524000" y="1295400"/>
            <a:ext cx="10326949"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702898734"/>
      </p:ext>
    </p:extLst>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12192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ectangle 11"/>
          <p:cNvSpPr/>
          <p:nvPr/>
        </p:nvSpPr>
        <p:spPr bwMode="invGray">
          <a:xfrm>
            <a:off x="0" y="2602520"/>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999744" y="118872"/>
            <a:ext cx="10684256"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solidFill>
                  <a:srgbClr val="C19E67"/>
                </a:solidFill>
              </a:defRPr>
            </a:lvl1pPr>
            <a:extLst/>
          </a:lstStyle>
          <a:p>
            <a:r>
              <a:rPr kumimoji="0" lang="en-US"/>
              <a:t>Click to edit Master title style</a:t>
            </a:r>
            <a:endParaRPr kumimoji="0" lang="en-US" dirty="0"/>
          </a:p>
        </p:txBody>
      </p:sp>
      <p:sp>
        <p:nvSpPr>
          <p:cNvPr id="3" name="Text Placeholder 2"/>
          <p:cNvSpPr>
            <a:spLocks noGrp="1"/>
          </p:cNvSpPr>
          <p:nvPr>
            <p:ph type="body" idx="1"/>
          </p:nvPr>
        </p:nvSpPr>
        <p:spPr>
          <a:xfrm>
            <a:off x="987552" y="1828800"/>
            <a:ext cx="10696448"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a:defRPr/>
            </a:pPr>
            <a:fld id="{C3766001-5666-413E-82EB-44C89FF6E387}" type="datetime1">
              <a:rPr lang="en-US" smtClean="0"/>
              <a:t>9/25/2024</a:t>
            </a:fld>
            <a:endParaRPr lang="en-US"/>
          </a:p>
        </p:txBody>
      </p:sp>
      <p:sp>
        <p:nvSpPr>
          <p:cNvPr id="5" name="Footer Placeholder 4"/>
          <p:cNvSpPr>
            <a:spLocks noGrp="1"/>
          </p:cNvSpPr>
          <p:nvPr>
            <p:ph type="ftr" sz="quarter" idx="11"/>
          </p:nvPr>
        </p:nvSpPr>
        <p:spPr/>
        <p:txBody>
          <a:bodyPr/>
          <a:lstStyle/>
          <a:p>
            <a:pPr>
              <a:defRPr/>
            </a:pPr>
            <a:r>
              <a:rPr lang="en-US"/>
              <a:t>Wendi Jollymore, FAST:  SYST10049</a:t>
            </a:r>
          </a:p>
        </p:txBody>
      </p:sp>
      <p:sp>
        <p:nvSpPr>
          <p:cNvPr id="6" name="Slide Number Placeholder 5"/>
          <p:cNvSpPr>
            <a:spLocks noGrp="1"/>
          </p:cNvSpPr>
          <p:nvPr>
            <p:ph type="sldNum" sz="quarter" idx="12"/>
          </p:nvPr>
        </p:nvSpPr>
        <p:spPr/>
        <p:txBody>
          <a:bodyPr/>
          <a:lstStyle/>
          <a:p>
            <a:pPr>
              <a:defRPr/>
            </a:pPr>
            <a:fld id="{0D70DF36-D446-48E2-8A31-DD704F3FFDB8}" type="slidenum">
              <a:rPr lang="en-US" altLang="en-US" smtClean="0"/>
              <a:pPr>
                <a:defRPr/>
              </a:pPr>
              <a:t>‹#›</a:t>
            </a:fld>
            <a:endParaRPr lang="en-US" altLang="en-US"/>
          </a:p>
        </p:txBody>
      </p:sp>
    </p:spTree>
    <p:extLst>
      <p:ext uri="{BB962C8B-B14F-4D97-AF65-F5344CB8AC3E}">
        <p14:creationId xmlns:p14="http://schemas.microsoft.com/office/powerpoint/2010/main" val="3616918082"/>
      </p:ext>
    </p:extLst>
  </p:cSld>
  <p:clrMapOvr>
    <a:overrideClrMapping bg1="dk1" tx1="lt1" bg2="dk2" tx2="lt2" accent1="accent1" accent2="accent2" accent3="accent3" accent4="accent4" accent5="accent5" accent6="accent6" hlink="hlink" folHlink="folHlink"/>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C19E67"/>
                </a:solidFill>
              </a:defRPr>
            </a:lvl1pPr>
            <a:extLst/>
          </a:lstStyle>
          <a:p>
            <a:r>
              <a:rPr kumimoji="0" lang="en-US"/>
              <a:t>Click to edit Master title style</a:t>
            </a:r>
            <a:endParaRPr kumimoji="0" lang="en-US" dirty="0"/>
          </a:p>
        </p:txBody>
      </p:sp>
      <p:sp>
        <p:nvSpPr>
          <p:cNvPr id="3" name="Content Placeholder 2"/>
          <p:cNvSpPr>
            <a:spLocks noGrp="1"/>
          </p:cNvSpPr>
          <p:nvPr>
            <p:ph sz="half" idx="1"/>
          </p:nvPr>
        </p:nvSpPr>
        <p:spPr>
          <a:xfrm>
            <a:off x="609600" y="1773936"/>
            <a:ext cx="53848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Content Placeholder 3"/>
          <p:cNvSpPr>
            <a:spLocks noGrp="1"/>
          </p:cNvSpPr>
          <p:nvPr>
            <p:ph sz="half" idx="2"/>
          </p:nvPr>
        </p:nvSpPr>
        <p:spPr>
          <a:xfrm>
            <a:off x="6197600" y="1773936"/>
            <a:ext cx="53848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fld id="{3F6B9D45-8BE1-46C5-A4F6-FC8A2B61FF24}" type="datetime1">
              <a:rPr lang="en-US" smtClean="0"/>
              <a:t>9/25/2024</a:t>
            </a:fld>
            <a:endParaRPr lang="en-US"/>
          </a:p>
        </p:txBody>
      </p:sp>
      <p:sp>
        <p:nvSpPr>
          <p:cNvPr id="6" name="Footer Placeholder 5"/>
          <p:cNvSpPr>
            <a:spLocks noGrp="1"/>
          </p:cNvSpPr>
          <p:nvPr>
            <p:ph type="ftr" sz="quarter" idx="11"/>
          </p:nvPr>
        </p:nvSpPr>
        <p:spPr/>
        <p:txBody>
          <a:bodyPr/>
          <a:lstStyle/>
          <a:p>
            <a:pPr>
              <a:defRPr/>
            </a:pPr>
            <a:r>
              <a:rPr lang="en-US"/>
              <a:t>Wendi Jollymore, FAST:  SYST10049</a:t>
            </a:r>
          </a:p>
        </p:txBody>
      </p:sp>
      <p:sp>
        <p:nvSpPr>
          <p:cNvPr id="7" name="Slide Number Placeholder 6"/>
          <p:cNvSpPr>
            <a:spLocks noGrp="1"/>
          </p:cNvSpPr>
          <p:nvPr>
            <p:ph type="sldNum" sz="quarter" idx="12"/>
          </p:nvPr>
        </p:nvSpPr>
        <p:spPr/>
        <p:txBody>
          <a:bodyPr/>
          <a:lstStyle/>
          <a:p>
            <a:pPr>
              <a:defRPr/>
            </a:pPr>
            <a:fld id="{49A69CE9-CB90-4034-B774-3B11A0E9D06E}" type="slidenum">
              <a:rPr lang="en-US" smtClean="0"/>
              <a:pPr>
                <a:defRPr/>
              </a:pPr>
              <a:t>‹#›</a:t>
            </a:fld>
            <a:endParaRPr lang="en-US"/>
          </a:p>
        </p:txBody>
      </p:sp>
      <p:cxnSp>
        <p:nvCxnSpPr>
          <p:cNvPr id="8" name="Straight Connector 7">
            <a:extLst>
              <a:ext uri="{FF2B5EF4-FFF2-40B4-BE49-F238E27FC236}">
                <a16:creationId xmlns:a16="http://schemas.microsoft.com/office/drawing/2014/main" id="{10508027-79FF-9696-F894-7AED9337208D}"/>
              </a:ext>
            </a:extLst>
          </p:cNvPr>
          <p:cNvCxnSpPr/>
          <p:nvPr userDrawn="1"/>
        </p:nvCxnSpPr>
        <p:spPr>
          <a:xfrm>
            <a:off x="1524000" y="1295400"/>
            <a:ext cx="10326949"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960341672"/>
      </p:ext>
    </p:extLst>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1698988"/>
            <a:ext cx="5386917"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609600" y="2449512"/>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6193368" y="1698988"/>
            <a:ext cx="5389033"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193368" y="2449512"/>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a:defRPr/>
            </a:pPr>
            <a:fld id="{EF9551B5-1C42-46B8-B41F-2246C597EAE3}" type="datetime1">
              <a:rPr lang="en-US" smtClean="0"/>
              <a:t>9/25/2024</a:t>
            </a:fld>
            <a:endParaRPr lang="en-US"/>
          </a:p>
        </p:txBody>
      </p:sp>
      <p:sp>
        <p:nvSpPr>
          <p:cNvPr id="8" name="Footer Placeholder 7"/>
          <p:cNvSpPr>
            <a:spLocks noGrp="1"/>
          </p:cNvSpPr>
          <p:nvPr>
            <p:ph type="ftr" sz="quarter" idx="11"/>
          </p:nvPr>
        </p:nvSpPr>
        <p:spPr/>
        <p:txBody>
          <a:bodyPr/>
          <a:lstStyle/>
          <a:p>
            <a:pPr>
              <a:defRPr/>
            </a:pPr>
            <a:r>
              <a:rPr lang="en-US"/>
              <a:t>Wendi Jollymore, FAST:  SYST10049</a:t>
            </a:r>
          </a:p>
        </p:txBody>
      </p:sp>
      <p:sp>
        <p:nvSpPr>
          <p:cNvPr id="9" name="Slide Number Placeholder 8"/>
          <p:cNvSpPr>
            <a:spLocks noGrp="1"/>
          </p:cNvSpPr>
          <p:nvPr>
            <p:ph type="sldNum" sz="quarter" idx="12"/>
          </p:nvPr>
        </p:nvSpPr>
        <p:spPr/>
        <p:txBody>
          <a:bodyPr/>
          <a:lstStyle/>
          <a:p>
            <a:pPr>
              <a:defRPr/>
            </a:pPr>
            <a:fld id="{BAC4A011-C308-4711-BBC8-699FE7B8B995}" type="slidenum">
              <a:rPr lang="en-US" altLang="en-US" smtClean="0"/>
              <a:pPr>
                <a:defRPr/>
              </a:pPr>
              <a:t>‹#›</a:t>
            </a:fld>
            <a:endParaRPr lang="en-US" altLang="en-US"/>
          </a:p>
        </p:txBody>
      </p:sp>
    </p:spTree>
    <p:extLst>
      <p:ext uri="{BB962C8B-B14F-4D97-AF65-F5344CB8AC3E}">
        <p14:creationId xmlns:p14="http://schemas.microsoft.com/office/powerpoint/2010/main" val="3968737399"/>
      </p:ext>
    </p:extLst>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a:defRPr/>
            </a:pPr>
            <a:fld id="{7417B69C-81CA-43EE-8C28-49F648DDB28B}" type="datetime1">
              <a:rPr lang="en-US" smtClean="0"/>
              <a:t>9/25/2024</a:t>
            </a:fld>
            <a:endParaRPr lang="en-US"/>
          </a:p>
        </p:txBody>
      </p:sp>
      <p:sp>
        <p:nvSpPr>
          <p:cNvPr id="4" name="Footer Placeholder 3"/>
          <p:cNvSpPr>
            <a:spLocks noGrp="1"/>
          </p:cNvSpPr>
          <p:nvPr>
            <p:ph type="ftr" sz="quarter" idx="11"/>
          </p:nvPr>
        </p:nvSpPr>
        <p:spPr/>
        <p:txBody>
          <a:bodyPr/>
          <a:lstStyle/>
          <a:p>
            <a:pPr>
              <a:defRPr/>
            </a:pPr>
            <a:r>
              <a:rPr lang="en-US"/>
              <a:t>Wendi Jollymore, FAST:  SYST10049</a:t>
            </a:r>
          </a:p>
        </p:txBody>
      </p:sp>
      <p:sp>
        <p:nvSpPr>
          <p:cNvPr id="5" name="Slide Number Placeholder 4"/>
          <p:cNvSpPr>
            <a:spLocks noGrp="1"/>
          </p:cNvSpPr>
          <p:nvPr>
            <p:ph type="sldNum" sz="quarter" idx="12"/>
          </p:nvPr>
        </p:nvSpPr>
        <p:spPr/>
        <p:txBody>
          <a:bodyPr/>
          <a:lstStyle/>
          <a:p>
            <a:pPr>
              <a:defRPr/>
            </a:pPr>
            <a:fld id="{5C6587ED-11A9-4E6B-A486-FC059D536CCE}" type="slidenum">
              <a:rPr lang="en-US" smtClean="0"/>
              <a:pPr>
                <a:defRPr/>
              </a:pPr>
              <a:t>‹#›</a:t>
            </a:fld>
            <a:endParaRPr lang="en-US"/>
          </a:p>
        </p:txBody>
      </p:sp>
      <p:cxnSp>
        <p:nvCxnSpPr>
          <p:cNvPr id="6" name="Straight Connector 5">
            <a:extLst>
              <a:ext uri="{FF2B5EF4-FFF2-40B4-BE49-F238E27FC236}">
                <a16:creationId xmlns:a16="http://schemas.microsoft.com/office/drawing/2014/main" id="{0E92461A-32C5-EC92-88A2-0EBB37BA510E}"/>
              </a:ext>
            </a:extLst>
          </p:cNvPr>
          <p:cNvCxnSpPr/>
          <p:nvPr userDrawn="1"/>
        </p:nvCxnSpPr>
        <p:spPr>
          <a:xfrm>
            <a:off x="1524000" y="1295400"/>
            <a:ext cx="10326949"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227173466"/>
      </p:ext>
    </p:extLst>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3EE76641-FC38-4325-88CC-B2644256A1E2}" type="datetime1">
              <a:rPr lang="en-US" smtClean="0"/>
              <a:t>9/25/2024</a:t>
            </a:fld>
            <a:endParaRPr lang="en-US"/>
          </a:p>
        </p:txBody>
      </p:sp>
      <p:sp>
        <p:nvSpPr>
          <p:cNvPr id="3" name="Footer Placeholder 2"/>
          <p:cNvSpPr>
            <a:spLocks noGrp="1"/>
          </p:cNvSpPr>
          <p:nvPr>
            <p:ph type="ftr" sz="quarter" idx="11"/>
          </p:nvPr>
        </p:nvSpPr>
        <p:spPr/>
        <p:txBody>
          <a:bodyPr/>
          <a:lstStyle/>
          <a:p>
            <a:pPr>
              <a:defRPr/>
            </a:pPr>
            <a:r>
              <a:rPr lang="en-US"/>
              <a:t>Wendi Jollymore, FAST:  SYST10049</a:t>
            </a:r>
          </a:p>
        </p:txBody>
      </p:sp>
      <p:sp>
        <p:nvSpPr>
          <p:cNvPr id="4" name="Slide Number Placeholder 3"/>
          <p:cNvSpPr>
            <a:spLocks noGrp="1"/>
          </p:cNvSpPr>
          <p:nvPr>
            <p:ph type="sldNum" sz="quarter" idx="12"/>
          </p:nvPr>
        </p:nvSpPr>
        <p:spPr/>
        <p:txBody>
          <a:bodyPr/>
          <a:lstStyle/>
          <a:p>
            <a:pPr>
              <a:defRPr/>
            </a:pPr>
            <a:fld id="{2730643D-2EBC-4FF4-A616-52B095D5512A}" type="slidenum">
              <a:rPr lang="en-US" altLang="en-US" smtClean="0"/>
              <a:pPr>
                <a:defRPr/>
              </a:pPr>
              <a:t>‹#›</a:t>
            </a:fld>
            <a:endParaRPr lang="en-US" altLang="en-US"/>
          </a:p>
        </p:txBody>
      </p:sp>
    </p:spTree>
    <p:extLst>
      <p:ext uri="{BB962C8B-B14F-4D97-AF65-F5344CB8AC3E}">
        <p14:creationId xmlns:p14="http://schemas.microsoft.com/office/powerpoint/2010/main" val="449855726"/>
      </p:ext>
    </p:extLst>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784" y="152400"/>
            <a:ext cx="3364992"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4025837" y="1743134"/>
            <a:ext cx="7894188"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223784" y="1730018"/>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a:defRPr/>
            </a:pPr>
            <a:fld id="{487B5EF1-414B-418C-A726-8A8A3787A2E8}" type="datetime1">
              <a:rPr lang="en-US" smtClean="0"/>
              <a:t>9/25/2024</a:t>
            </a:fld>
            <a:endParaRPr lang="en-US"/>
          </a:p>
        </p:txBody>
      </p:sp>
      <p:sp>
        <p:nvSpPr>
          <p:cNvPr id="6" name="Footer Placeholder 5"/>
          <p:cNvSpPr>
            <a:spLocks noGrp="1"/>
          </p:cNvSpPr>
          <p:nvPr>
            <p:ph type="ftr" sz="quarter" idx="11"/>
          </p:nvPr>
        </p:nvSpPr>
        <p:spPr/>
        <p:txBody>
          <a:bodyPr/>
          <a:lstStyle/>
          <a:p>
            <a:pPr>
              <a:defRPr/>
            </a:pPr>
            <a:r>
              <a:rPr lang="en-US"/>
              <a:t>Wendi Jollymore, FAST:  SYST10049</a:t>
            </a:r>
          </a:p>
        </p:txBody>
      </p:sp>
      <p:sp>
        <p:nvSpPr>
          <p:cNvPr id="7" name="Slide Number Placeholder 6"/>
          <p:cNvSpPr>
            <a:spLocks noGrp="1"/>
          </p:cNvSpPr>
          <p:nvPr>
            <p:ph type="sldNum" sz="quarter" idx="12"/>
          </p:nvPr>
        </p:nvSpPr>
        <p:spPr/>
        <p:txBody>
          <a:bodyPr/>
          <a:lstStyle/>
          <a:p>
            <a:pPr>
              <a:defRPr/>
            </a:pPr>
            <a:fld id="{E4402088-75FE-4CF9-9556-C95E41E89237}" type="slidenum">
              <a:rPr lang="en-US" altLang="en-US" smtClean="0"/>
              <a:pPr>
                <a:defRPr/>
              </a:pPr>
              <a:t>‹#›</a:t>
            </a:fld>
            <a:endParaRPr lang="en-US" altLang="en-US"/>
          </a:p>
        </p:txBody>
      </p:sp>
      <p:sp>
        <p:nvSpPr>
          <p:cNvPr id="12" name="Rectangle 11"/>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extLst>
      <p:ext uri="{BB962C8B-B14F-4D97-AF65-F5344CB8AC3E}">
        <p14:creationId xmlns:p14="http://schemas.microsoft.com/office/powerpoint/2010/main" val="4094791451"/>
      </p:ext>
    </p:extLst>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5448"/>
            <a:ext cx="3366867"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3871741" y="1484808"/>
            <a:ext cx="8329863"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219456" y="1728216"/>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219456" y="1170432"/>
            <a:ext cx="3364992" cy="201168"/>
          </a:xfrm>
        </p:spPr>
        <p:txBody>
          <a:bodyPr/>
          <a:lstStyle/>
          <a:p>
            <a:pPr>
              <a:defRPr/>
            </a:pPr>
            <a:fld id="{B587F1B2-06E7-4FD8-A90D-AB6B19D71F90}" type="datetime1">
              <a:rPr lang="en-US" smtClean="0"/>
              <a:t>9/25/2024</a:t>
            </a:fld>
            <a:endParaRPr lang="en-US"/>
          </a:p>
        </p:txBody>
      </p:sp>
      <p:sp>
        <p:nvSpPr>
          <p:cNvPr id="11" name="Rectangle 10"/>
          <p:cNvSpPr/>
          <p:nvPr/>
        </p:nvSpPr>
        <p:spPr>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6" name="Footer Placeholder 5"/>
          <p:cNvSpPr>
            <a:spLocks noGrp="1"/>
          </p:cNvSpPr>
          <p:nvPr>
            <p:ph type="ftr" sz="quarter" idx="11"/>
          </p:nvPr>
        </p:nvSpPr>
        <p:spPr>
          <a:xfrm>
            <a:off x="4047744" y="1170432"/>
            <a:ext cx="6925056" cy="201168"/>
          </a:xfrm>
        </p:spPr>
        <p:txBody>
          <a:bodyPr/>
          <a:lstStyle>
            <a:lvl1pPr>
              <a:defRPr>
                <a:solidFill>
                  <a:schemeClr val="bg1">
                    <a:shade val="50000"/>
                  </a:schemeClr>
                </a:solidFill>
              </a:defRPr>
            </a:lvl1pPr>
          </a:lstStyle>
          <a:p>
            <a:pPr>
              <a:defRPr/>
            </a:pPr>
            <a:r>
              <a:rPr lang="en-US"/>
              <a:t>Wendi Jollymore, FAST:  SYST10049</a:t>
            </a:r>
          </a:p>
        </p:txBody>
      </p:sp>
      <p:sp>
        <p:nvSpPr>
          <p:cNvPr id="7" name="Slide Number Placeholder 6"/>
          <p:cNvSpPr>
            <a:spLocks noGrp="1"/>
          </p:cNvSpPr>
          <p:nvPr>
            <p:ph type="sldNum" sz="quarter" idx="12"/>
          </p:nvPr>
        </p:nvSpPr>
        <p:spPr>
          <a:xfrm>
            <a:off x="11119104" y="1170432"/>
            <a:ext cx="978485" cy="201168"/>
          </a:xfrm>
        </p:spPr>
        <p:txBody>
          <a:bodyPr/>
          <a:lstStyle/>
          <a:p>
            <a:pPr>
              <a:defRPr/>
            </a:pPr>
            <a:fld id="{516914D0-E9E9-4E6E-ABFD-3D7DFD568B40}" type="slidenum">
              <a:rPr lang="en-US" altLang="en-US" smtClean="0"/>
              <a:pPr>
                <a:defRPr/>
              </a:pPr>
              <a:t>‹#›</a:t>
            </a:fld>
            <a:endParaRPr lang="en-US" altLang="en-US"/>
          </a:p>
        </p:txBody>
      </p:sp>
    </p:spTree>
    <p:extLst>
      <p:ext uri="{BB962C8B-B14F-4D97-AF65-F5344CB8AC3E}">
        <p14:creationId xmlns:p14="http://schemas.microsoft.com/office/powerpoint/2010/main" val="2953568277"/>
      </p:ext>
    </p:extLst>
  </p:cSld>
  <p:clrMapOvr>
    <a:overrideClrMapping bg1="lt1" tx1="dk1" bg2="lt2" tx2="dk2" accent1="accent1" accent2="accent2" accent3="accent3" accent4="accent4" accent5="accent5" accent6="accent6" hlink="hlink" folHlink="folHlink"/>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7" name="Rectangle 6"/>
          <p:cNvSpPr/>
          <p:nvPr/>
        </p:nvSpPr>
        <p:spPr bwMode="ltGray">
          <a:xfrm>
            <a:off x="1" y="1"/>
            <a:ext cx="12191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Placeholder 1"/>
          <p:cNvSpPr>
            <a:spLocks noGrp="1"/>
          </p:cNvSpPr>
          <p:nvPr>
            <p:ph type="title"/>
          </p:nvPr>
        </p:nvSpPr>
        <p:spPr>
          <a:xfrm>
            <a:off x="609600" y="152400"/>
            <a:ext cx="109728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endParaRPr kumimoji="0" lang="en-US" dirty="0"/>
          </a:p>
        </p:txBody>
      </p:sp>
      <p:sp>
        <p:nvSpPr>
          <p:cNvPr id="3" name="Text Placeholder 2"/>
          <p:cNvSpPr>
            <a:spLocks noGrp="1"/>
          </p:cNvSpPr>
          <p:nvPr>
            <p:ph type="body" idx="1"/>
          </p:nvPr>
        </p:nvSpPr>
        <p:spPr>
          <a:xfrm>
            <a:off x="609600" y="1775192"/>
            <a:ext cx="109728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4" name="Date Placeholder 3"/>
          <p:cNvSpPr>
            <a:spLocks noGrp="1"/>
          </p:cNvSpPr>
          <p:nvPr>
            <p:ph type="dt" sz="half" idx="2"/>
          </p:nvPr>
        </p:nvSpPr>
        <p:spPr>
          <a:xfrm>
            <a:off x="609600" y="6476999"/>
            <a:ext cx="28448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a:defRPr/>
            </a:pPr>
            <a:fld id="{F22B0FA7-1964-4992-B35B-C27F659B5113}" type="datetime1">
              <a:rPr lang="en-US" smtClean="0"/>
              <a:t>9/25/2024</a:t>
            </a:fld>
            <a:endParaRPr lang="en-US"/>
          </a:p>
        </p:txBody>
      </p:sp>
      <p:sp>
        <p:nvSpPr>
          <p:cNvPr id="5" name="Footer Placeholder 4"/>
          <p:cNvSpPr>
            <a:spLocks noGrp="1"/>
          </p:cNvSpPr>
          <p:nvPr>
            <p:ph type="ftr" sz="quarter" idx="3"/>
          </p:nvPr>
        </p:nvSpPr>
        <p:spPr>
          <a:xfrm>
            <a:off x="3520796" y="6476999"/>
            <a:ext cx="7343625"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a:defRPr/>
            </a:pPr>
            <a:r>
              <a:rPr lang="en-CA"/>
              <a:t>Wendi Jollymore, FAST:  SYST10049</a:t>
            </a:r>
            <a:endParaRPr lang="en-CA" dirty="0"/>
          </a:p>
        </p:txBody>
      </p:sp>
      <p:sp>
        <p:nvSpPr>
          <p:cNvPr id="6" name="Slide Number Placeholder 5"/>
          <p:cNvSpPr>
            <a:spLocks noGrp="1"/>
          </p:cNvSpPr>
          <p:nvPr>
            <p:ph type="sldNum" sz="quarter" idx="4"/>
          </p:nvPr>
        </p:nvSpPr>
        <p:spPr>
          <a:xfrm>
            <a:off x="10939195" y="6476999"/>
            <a:ext cx="978485"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a:defRPr/>
            </a:pPr>
            <a:fld id="{DB4092E0-BDD8-4D80-A5D8-4B30632444E8}" type="slidenum">
              <a:rPr lang="en-US" altLang="en-US" smtClean="0"/>
              <a:pPr>
                <a:defRPr/>
              </a:pPr>
              <a:t>‹#›</a:t>
            </a:fld>
            <a:endParaRPr lang="en-US" altLang="en-US" dirty="0"/>
          </a:p>
        </p:txBody>
      </p:sp>
    </p:spTree>
    <p:extLst>
      <p:ext uri="{BB962C8B-B14F-4D97-AF65-F5344CB8AC3E}">
        <p14:creationId xmlns:p14="http://schemas.microsoft.com/office/powerpoint/2010/main" val="3710371882"/>
      </p:ext>
    </p:extLst>
  </p:cSld>
  <p:clrMap bg1="lt1" tx1="dk1" bg2="lt2" tx2="dk2" accent1="accent1" accent2="accent2" accent3="accent3" accent4="accent4" accent5="accent5" accent6="accent6" hlink="hlink" folHlink="folHlink"/>
  <p:sldLayoutIdLst>
    <p:sldLayoutId id="2147483979" r:id="rId1"/>
    <p:sldLayoutId id="2147483980" r:id="rId2"/>
    <p:sldLayoutId id="2147483981" r:id="rId3"/>
    <p:sldLayoutId id="2147483982" r:id="rId4"/>
    <p:sldLayoutId id="2147483983" r:id="rId5"/>
    <p:sldLayoutId id="2147483984" r:id="rId6"/>
    <p:sldLayoutId id="2147483985" r:id="rId7"/>
    <p:sldLayoutId id="2147483986" r:id="rId8"/>
    <p:sldLayoutId id="2147483987" r:id="rId9"/>
    <p:sldLayoutId id="2147483988" r:id="rId10"/>
    <p:sldLayoutId id="2147483989" r:id="rId11"/>
  </p:sldLayoutIdLst>
  <p:transition>
    <p:wipe dir="d"/>
  </p:transition>
  <p:hf hdr="0"/>
  <p:txStyles>
    <p:titleStyle>
      <a:lvl1pPr algn="l" rtl="0" eaLnBrk="1" latinLnBrk="0" hangingPunct="1">
        <a:spcBef>
          <a:spcPct val="0"/>
        </a:spcBef>
        <a:buNone/>
        <a:defRPr kumimoji="0" sz="4500" b="1" kern="1200" baseline="0">
          <a:solidFill>
            <a:srgbClr val="C19E67"/>
          </a:solidFill>
          <a:effectLst/>
          <a:latin typeface="+mj-lt"/>
          <a:ea typeface="+mj-ea"/>
          <a:cs typeface="+mj-cs"/>
        </a:defRPr>
      </a:lvl1pPr>
      <a:extLst/>
    </p:titleStyle>
    <p:bodyStyle>
      <a:lvl1pPr marL="438912" indent="-320040" algn="l" rtl="0" eaLnBrk="1" latinLnBrk="0" hangingPunct="1">
        <a:spcBef>
          <a:spcPts val="0"/>
        </a:spcBef>
        <a:buClr>
          <a:srgbClr val="C19E67"/>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developer.mozilla.org/en-US/docs/Learn/HTML/Introduction_to_HTML/Document_and_website_structure" TargetMode="External"/><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hyperlink" Target="https://creativecommons.org/licenses/by-sa/2.5/"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creativecommons.org/licenses/by-sa/2.5/" TargetMode="External"/><Relationship Id="rId2" Type="http://schemas.openxmlformats.org/officeDocument/2006/relationships/hyperlink" Target="https://developer.mozilla.org/en-US/docs/Learn/HTML/Introduction_to_HTML/Document_and_website_structure" TargetMode="Externa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hyperlink" Target="https://creativecommons.org/licenses/by-sa/2.5/" TargetMode="External"/><Relationship Id="rId2" Type="http://schemas.openxmlformats.org/officeDocument/2006/relationships/hyperlink" Target="https://developer.mozilla.org/en-US/docs/Learn/HTML/Introduction_to_HTML/Document_and_website_structure" TargetMode="Externa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hyperlink" Target="https://creativecommons.org/licenses/by-sa/2.5/" TargetMode="External"/><Relationship Id="rId2" Type="http://schemas.openxmlformats.org/officeDocument/2006/relationships/hyperlink" Target="https://developer.mozilla.org/en-US/docs/Learn/HTML/Introduction_to_HTML/Document_and_website_structure" TargetMode="Externa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hyperlink" Target="https://creativecommons.org/licenses/by-sa/2.5/" TargetMode="External"/><Relationship Id="rId2" Type="http://schemas.openxmlformats.org/officeDocument/2006/relationships/hyperlink" Target="https://developer.mozilla.org/en-US/docs/Learn/HTML/Introduction_to_HTML/Document_and_website_structure" TargetMode="Externa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hyperlink" Target="https://app.mindmup.com/map/new/" TargetMode="External"/></Relationships>
</file>

<file path=ppt/slides/_rels/slide17.xml.rels><?xml version="1.0" encoding="UTF-8" standalone="yes"?>
<Relationships xmlns="http://schemas.openxmlformats.org/package/2006/relationships"><Relationship Id="rId2" Type="http://schemas.openxmlformats.org/officeDocument/2006/relationships/hyperlink" Target="https://www.aoda.ca/"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developer.mozilla.org/en-US/" TargetMode="External"/><Relationship Id="rId2" Type="http://schemas.openxmlformats.org/officeDocument/2006/relationships/hyperlink" Target="https://www.amazon.ca/" TargetMode="External"/><Relationship Id="rId1" Type="http://schemas.openxmlformats.org/officeDocument/2006/relationships/slideLayout" Target="../slideLayouts/slideLayout2.xml"/><Relationship Id="rId6" Type="http://schemas.openxmlformats.org/officeDocument/2006/relationships/hyperlink" Target="http://www2.pnwx.com/" TargetMode="External"/><Relationship Id="rId5" Type="http://schemas.openxmlformats.org/officeDocument/2006/relationships/hyperlink" Target="https://stackoverflow.com/" TargetMode="External"/><Relationship Id="rId4" Type="http://schemas.openxmlformats.org/officeDocument/2006/relationships/hyperlink" Target="https://nodejs.org/en/" TargetMode="External"/></Relationships>
</file>

<file path=ppt/slides/_rels/slide19.xml.rels><?xml version="1.0" encoding="UTF-8" standalone="yes"?>
<Relationships xmlns="http://schemas.openxmlformats.org/package/2006/relationships"><Relationship Id="rId2" Type="http://schemas.openxmlformats.org/officeDocument/2006/relationships/hyperlink" Target="https://developer.mozilla.org/en-US/docs/Learn/HTML/Introduction_to_HTML/Document_and_website_structur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pngall.com/sticky-note-png/"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63488" y="3962400"/>
            <a:ext cx="10808415" cy="606552"/>
          </a:xfrm>
        </p:spPr>
        <p:txBody>
          <a:bodyPr>
            <a:normAutofit fontScale="90000"/>
          </a:bodyPr>
          <a:lstStyle/>
          <a:p>
            <a:r>
              <a:rPr lang="en-CA" sz="4000"/>
              <a:t>Sectioning&amp; Grouping </a:t>
            </a:r>
            <a:r>
              <a:rPr lang="en-CA" sz="4000" dirty="0"/>
              <a:t>Content</a:t>
            </a:r>
          </a:p>
        </p:txBody>
      </p:sp>
      <p:sp>
        <p:nvSpPr>
          <p:cNvPr id="3" name="Subtitle 2"/>
          <p:cNvSpPr>
            <a:spLocks noGrp="1"/>
          </p:cNvSpPr>
          <p:nvPr>
            <p:ph type="subTitle" idx="1"/>
          </p:nvPr>
        </p:nvSpPr>
        <p:spPr/>
        <p:txBody>
          <a:bodyPr>
            <a:normAutofit/>
          </a:bodyPr>
          <a:lstStyle/>
          <a:p>
            <a:r>
              <a:rPr lang="en-CA" sz="2800" dirty="0">
                <a:latin typeface="Calibri" panose="020F0502020204030204" pitchFamily="34" charset="0"/>
                <a:cs typeface="Calibri" panose="020F0502020204030204" pitchFamily="34" charset="0"/>
              </a:rPr>
              <a:t>PROG8540</a:t>
            </a:r>
            <a:br>
              <a:rPr lang="en-CA" sz="2800" dirty="0">
                <a:latin typeface="Calibri" panose="020F0502020204030204" pitchFamily="34" charset="0"/>
                <a:cs typeface="Calibri" panose="020F0502020204030204" pitchFamily="34" charset="0"/>
              </a:rPr>
            </a:br>
            <a:r>
              <a:rPr lang="en-CA" sz="2800" dirty="0">
                <a:latin typeface="Calibri" panose="020F0502020204030204" pitchFamily="34" charset="0"/>
                <a:cs typeface="Calibri" panose="020F0502020204030204" pitchFamily="34" charset="0"/>
              </a:rPr>
              <a:t>Web Foundations</a:t>
            </a:r>
          </a:p>
        </p:txBody>
      </p:sp>
      <p:sp>
        <p:nvSpPr>
          <p:cNvPr id="4" name="Title 1" descr="Not all presentations have a subtitle." title="Subtitle"/>
          <p:cNvSpPr txBox="1">
            <a:spLocks/>
          </p:cNvSpPr>
          <p:nvPr/>
        </p:nvSpPr>
        <p:spPr>
          <a:xfrm>
            <a:off x="914400" y="5301208"/>
            <a:ext cx="10818688" cy="1512168"/>
          </a:xfrm>
          <a:prstGeom prst="rect">
            <a:avLst/>
          </a:prstGeo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rtl="0" eaLnBrk="1" latinLnBrk="0" hangingPunct="1">
              <a:spcBef>
                <a:spcPct val="0"/>
              </a:spcBef>
              <a:buNone/>
              <a:defRPr kumimoji="0" sz="4700" b="1" kern="1200" baseline="0">
                <a:solidFill>
                  <a:srgbClr val="C19E67"/>
                </a:solidFill>
                <a:effectLst/>
                <a:latin typeface="+mj-lt"/>
                <a:ea typeface="+mj-ea"/>
                <a:cs typeface="+mj-cs"/>
              </a:defRPr>
            </a:lvl1pPr>
            <a:extLst/>
          </a:lstStyle>
          <a:p>
            <a:endParaRPr lang="en-CA" sz="4000" dirty="0">
              <a:solidFill>
                <a:schemeClr val="tx1"/>
              </a:solidFill>
            </a:endParaRPr>
          </a:p>
        </p:txBody>
      </p:sp>
    </p:spTree>
    <p:extLst>
      <p:ext uri="{BB962C8B-B14F-4D97-AF65-F5344CB8AC3E}">
        <p14:creationId xmlns:p14="http://schemas.microsoft.com/office/powerpoint/2010/main" val="3144838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7342E-E387-3855-C6A3-287A95D47164}"/>
              </a:ext>
            </a:extLst>
          </p:cNvPr>
          <p:cNvSpPr>
            <a:spLocks noGrp="1"/>
          </p:cNvSpPr>
          <p:nvPr>
            <p:ph type="title"/>
          </p:nvPr>
        </p:nvSpPr>
        <p:spPr/>
        <p:txBody>
          <a:bodyPr/>
          <a:lstStyle/>
          <a:p>
            <a:r>
              <a:rPr lang="en-US" dirty="0"/>
              <a:t>Sectioning Content</a:t>
            </a:r>
          </a:p>
        </p:txBody>
      </p:sp>
      <p:sp>
        <p:nvSpPr>
          <p:cNvPr id="3" name="Content Placeholder 2">
            <a:extLst>
              <a:ext uri="{FF2B5EF4-FFF2-40B4-BE49-F238E27FC236}">
                <a16:creationId xmlns:a16="http://schemas.microsoft.com/office/drawing/2014/main" id="{587C3ACA-3236-3D14-1C99-357B21172D02}"/>
              </a:ext>
            </a:extLst>
          </p:cNvPr>
          <p:cNvSpPr>
            <a:spLocks noGrp="1"/>
          </p:cNvSpPr>
          <p:nvPr>
            <p:ph idx="1"/>
          </p:nvPr>
        </p:nvSpPr>
        <p:spPr/>
        <p:txBody>
          <a:bodyPr>
            <a:normAutofit lnSpcReduction="10000"/>
          </a:bodyPr>
          <a:lstStyle/>
          <a:p>
            <a:r>
              <a:rPr lang="en-US" dirty="0"/>
              <a:t>Semantic containers:</a:t>
            </a:r>
          </a:p>
          <a:p>
            <a:pPr lvl="1"/>
            <a:r>
              <a:rPr lang="en-US" sz="3200" dirty="0">
                <a:latin typeface="Consolas" panose="020B0609020204030204" pitchFamily="49" charset="0"/>
              </a:rPr>
              <a:t>&lt;header&gt;</a:t>
            </a:r>
          </a:p>
          <a:p>
            <a:pPr lvl="1"/>
            <a:r>
              <a:rPr lang="en-US" sz="3200" dirty="0">
                <a:latin typeface="Consolas" panose="020B0609020204030204" pitchFamily="49" charset="0"/>
              </a:rPr>
              <a:t>&lt;article&gt;</a:t>
            </a:r>
          </a:p>
          <a:p>
            <a:pPr lvl="1"/>
            <a:r>
              <a:rPr lang="en-US" sz="3200" dirty="0">
                <a:latin typeface="Consolas" panose="020B0609020204030204" pitchFamily="49" charset="0"/>
              </a:rPr>
              <a:t>&lt;main&gt;</a:t>
            </a:r>
          </a:p>
          <a:p>
            <a:pPr lvl="1"/>
            <a:r>
              <a:rPr lang="en-US" sz="3200" dirty="0">
                <a:latin typeface="Consolas" panose="020B0609020204030204" pitchFamily="49" charset="0"/>
              </a:rPr>
              <a:t>&lt;section&gt;</a:t>
            </a:r>
          </a:p>
          <a:p>
            <a:pPr lvl="1"/>
            <a:r>
              <a:rPr lang="en-US" sz="3200" dirty="0">
                <a:latin typeface="Consolas" panose="020B0609020204030204" pitchFamily="49" charset="0"/>
              </a:rPr>
              <a:t>&lt;nav&gt;</a:t>
            </a:r>
          </a:p>
          <a:p>
            <a:pPr lvl="1"/>
            <a:r>
              <a:rPr lang="en-US" sz="3200" dirty="0">
                <a:latin typeface="Consolas" panose="020B0609020204030204" pitchFamily="49" charset="0"/>
              </a:rPr>
              <a:t>&lt;footer&gt;</a:t>
            </a:r>
          </a:p>
          <a:p>
            <a:pPr lvl="1"/>
            <a:r>
              <a:rPr lang="en-US" sz="3200" dirty="0">
                <a:latin typeface="Consolas" panose="020B0609020204030204" pitchFamily="49" charset="0"/>
              </a:rPr>
              <a:t>&lt;aside&gt;</a:t>
            </a:r>
          </a:p>
        </p:txBody>
      </p:sp>
      <p:sp>
        <p:nvSpPr>
          <p:cNvPr id="6" name="Slide Number Placeholder 5">
            <a:extLst>
              <a:ext uri="{FF2B5EF4-FFF2-40B4-BE49-F238E27FC236}">
                <a16:creationId xmlns:a16="http://schemas.microsoft.com/office/drawing/2014/main" id="{54AA1F2F-8FE1-3ABF-F246-24D7BB5F3B8C}"/>
              </a:ext>
            </a:extLst>
          </p:cNvPr>
          <p:cNvSpPr>
            <a:spLocks noGrp="1"/>
          </p:cNvSpPr>
          <p:nvPr>
            <p:ph type="sldNum" sz="quarter" idx="12"/>
          </p:nvPr>
        </p:nvSpPr>
        <p:spPr/>
        <p:txBody>
          <a:bodyPr/>
          <a:lstStyle/>
          <a:p>
            <a:pPr>
              <a:defRPr/>
            </a:pPr>
            <a:fld id="{C6D4128D-5343-4BDC-BBEA-EAA6C9B69E42}" type="slidenum">
              <a:rPr lang="en-US" smtClean="0"/>
              <a:pPr>
                <a:defRPr/>
              </a:pPr>
              <a:t>10</a:t>
            </a:fld>
            <a:endParaRPr lang="en-US" dirty="0"/>
          </a:p>
        </p:txBody>
      </p:sp>
    </p:spTree>
    <p:extLst>
      <p:ext uri="{BB962C8B-B14F-4D97-AF65-F5344CB8AC3E}">
        <p14:creationId xmlns:p14="http://schemas.microsoft.com/office/powerpoint/2010/main" val="148861920"/>
      </p:ext>
    </p:extLst>
  </p:cSld>
  <p:clrMapOvr>
    <a:masterClrMapping/>
  </p:clrMapOvr>
  <p:transition>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C5F25-73FA-483D-BF65-EEF7E9B02524}"/>
              </a:ext>
            </a:extLst>
          </p:cNvPr>
          <p:cNvSpPr>
            <a:spLocks noGrp="1"/>
          </p:cNvSpPr>
          <p:nvPr>
            <p:ph type="title"/>
          </p:nvPr>
        </p:nvSpPr>
        <p:spPr/>
        <p:txBody>
          <a:bodyPr/>
          <a:lstStyle/>
          <a:p>
            <a:r>
              <a:rPr lang="en-US" dirty="0"/>
              <a:t>Basic Sections</a:t>
            </a:r>
          </a:p>
        </p:txBody>
      </p:sp>
      <p:pic>
        <p:nvPicPr>
          <p:cNvPr id="5" name="Content Placeholder 4">
            <a:extLst>
              <a:ext uri="{FF2B5EF4-FFF2-40B4-BE49-F238E27FC236}">
                <a16:creationId xmlns:a16="http://schemas.microsoft.com/office/drawing/2014/main" id="{549F8C5D-4066-484E-A2C2-C92293AAAC5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9625" y="1476892"/>
            <a:ext cx="8169215" cy="5381108"/>
          </a:xfrm>
        </p:spPr>
      </p:pic>
      <p:sp>
        <p:nvSpPr>
          <p:cNvPr id="6" name="Slide Number Placeholder 5">
            <a:extLst>
              <a:ext uri="{FF2B5EF4-FFF2-40B4-BE49-F238E27FC236}">
                <a16:creationId xmlns:a16="http://schemas.microsoft.com/office/drawing/2014/main" id="{B7D41565-E465-438B-AA08-A0DE0082959A}"/>
              </a:ext>
            </a:extLst>
          </p:cNvPr>
          <p:cNvSpPr>
            <a:spLocks noGrp="1"/>
          </p:cNvSpPr>
          <p:nvPr>
            <p:ph type="sldNum" sz="quarter" idx="12"/>
          </p:nvPr>
        </p:nvSpPr>
        <p:spPr/>
        <p:txBody>
          <a:bodyPr/>
          <a:lstStyle/>
          <a:p>
            <a:fld id="{7BAE8EB9-66BB-41AC-AC43-D6139A5E9D03}" type="slidenum">
              <a:rPr lang="en-CA" smtClean="0"/>
              <a:pPr/>
              <a:t>11</a:t>
            </a:fld>
            <a:endParaRPr lang="en-CA" dirty="0"/>
          </a:p>
        </p:txBody>
      </p:sp>
      <p:sp>
        <p:nvSpPr>
          <p:cNvPr id="7" name="TextBox 6">
            <a:extLst>
              <a:ext uri="{FF2B5EF4-FFF2-40B4-BE49-F238E27FC236}">
                <a16:creationId xmlns:a16="http://schemas.microsoft.com/office/drawing/2014/main" id="{4D8807F4-D980-44EC-987D-231E85723B10}"/>
              </a:ext>
            </a:extLst>
          </p:cNvPr>
          <p:cNvSpPr txBox="1"/>
          <p:nvPr/>
        </p:nvSpPr>
        <p:spPr>
          <a:xfrm>
            <a:off x="8544272" y="5716110"/>
            <a:ext cx="2880320" cy="1015663"/>
          </a:xfrm>
          <a:prstGeom prst="rect">
            <a:avLst/>
          </a:prstGeom>
          <a:noFill/>
        </p:spPr>
        <p:txBody>
          <a:bodyPr wrap="square" rtlCol="0">
            <a:spAutoFit/>
          </a:bodyPr>
          <a:lstStyle/>
          <a:p>
            <a:r>
              <a:rPr lang="en-US" sz="1400" dirty="0"/>
              <a:t>Figure 1. </a:t>
            </a:r>
            <a:r>
              <a:rPr lang="en-US" sz="1400" dirty="0">
                <a:hlinkClick r:id="rId3"/>
              </a:rPr>
              <a:t>A typical website </a:t>
            </a:r>
            <a:r>
              <a:rPr lang="en-US" sz="1400" dirty="0"/>
              <a:t>from MDN Web Docs, 2020. Licensed under </a:t>
            </a:r>
            <a:r>
              <a:rPr lang="en-US" sz="1400" dirty="0">
                <a:hlinkClick r:id="rId4"/>
              </a:rPr>
              <a:t>CC BY-SA 2.5</a:t>
            </a:r>
            <a:endParaRPr lang="en-US" sz="1400" dirty="0"/>
          </a:p>
          <a:p>
            <a:endParaRPr lang="en-CA" dirty="0"/>
          </a:p>
        </p:txBody>
      </p:sp>
    </p:spTree>
    <p:extLst>
      <p:ext uri="{BB962C8B-B14F-4D97-AF65-F5344CB8AC3E}">
        <p14:creationId xmlns:p14="http://schemas.microsoft.com/office/powerpoint/2010/main" val="1465382765"/>
      </p:ext>
    </p:extLst>
  </p:cSld>
  <p:clrMapOvr>
    <a:masterClrMapping/>
  </p:clrMapOvr>
  <p:transition>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C5F25-73FA-483D-BF65-EEF7E9B02524}"/>
              </a:ext>
            </a:extLst>
          </p:cNvPr>
          <p:cNvSpPr>
            <a:spLocks noGrp="1"/>
          </p:cNvSpPr>
          <p:nvPr>
            <p:ph type="title"/>
          </p:nvPr>
        </p:nvSpPr>
        <p:spPr/>
        <p:txBody>
          <a:bodyPr/>
          <a:lstStyle/>
          <a:p>
            <a:r>
              <a:rPr lang="en-US" dirty="0"/>
              <a:t>Plan a simple website</a:t>
            </a:r>
          </a:p>
        </p:txBody>
      </p:sp>
      <p:sp>
        <p:nvSpPr>
          <p:cNvPr id="3" name="Content Placeholder 2">
            <a:extLst>
              <a:ext uri="{FF2B5EF4-FFF2-40B4-BE49-F238E27FC236}">
                <a16:creationId xmlns:a16="http://schemas.microsoft.com/office/drawing/2014/main" id="{953707A5-262D-441B-875B-636DDCAEBC73}"/>
              </a:ext>
            </a:extLst>
          </p:cNvPr>
          <p:cNvSpPr>
            <a:spLocks noGrp="1"/>
          </p:cNvSpPr>
          <p:nvPr>
            <p:ph idx="1"/>
          </p:nvPr>
        </p:nvSpPr>
        <p:spPr/>
        <p:txBody>
          <a:bodyPr>
            <a:normAutofit/>
          </a:bodyPr>
          <a:lstStyle/>
          <a:p>
            <a:r>
              <a:rPr lang="en-US" sz="3600" dirty="0"/>
              <a:t>Decide the common elements</a:t>
            </a:r>
          </a:p>
          <a:p>
            <a:r>
              <a:rPr lang="en-US" sz="3600" dirty="0"/>
              <a:t>Draw a rough sketch of each page</a:t>
            </a:r>
          </a:p>
          <a:p>
            <a:r>
              <a:rPr lang="en-US" sz="3600" dirty="0"/>
              <a:t>Brainstorm the other content of individual pages</a:t>
            </a:r>
          </a:p>
          <a:p>
            <a:r>
              <a:rPr lang="en-US" sz="3600" dirty="0"/>
              <a:t>Create a rough sitemap</a:t>
            </a:r>
          </a:p>
        </p:txBody>
      </p:sp>
      <p:sp>
        <p:nvSpPr>
          <p:cNvPr id="6" name="Slide Number Placeholder 5">
            <a:extLst>
              <a:ext uri="{FF2B5EF4-FFF2-40B4-BE49-F238E27FC236}">
                <a16:creationId xmlns:a16="http://schemas.microsoft.com/office/drawing/2014/main" id="{B7D41565-E465-438B-AA08-A0DE0082959A}"/>
              </a:ext>
            </a:extLst>
          </p:cNvPr>
          <p:cNvSpPr>
            <a:spLocks noGrp="1"/>
          </p:cNvSpPr>
          <p:nvPr>
            <p:ph type="sldNum" sz="quarter" idx="12"/>
          </p:nvPr>
        </p:nvSpPr>
        <p:spPr/>
        <p:txBody>
          <a:bodyPr/>
          <a:lstStyle/>
          <a:p>
            <a:fld id="{7BAE8EB9-66BB-41AC-AC43-D6139A5E9D03}" type="slidenum">
              <a:rPr lang="en-CA" smtClean="0"/>
              <a:pPr/>
              <a:t>12</a:t>
            </a:fld>
            <a:endParaRPr lang="en-CA" dirty="0"/>
          </a:p>
        </p:txBody>
      </p:sp>
    </p:spTree>
    <p:extLst>
      <p:ext uri="{BB962C8B-B14F-4D97-AF65-F5344CB8AC3E}">
        <p14:creationId xmlns:p14="http://schemas.microsoft.com/office/powerpoint/2010/main" val="3143301949"/>
      </p:ext>
    </p:extLst>
  </p:cSld>
  <p:clrMapOvr>
    <a:masterClrMapping/>
  </p:clrMapOvr>
  <p:transition>
    <p:wipe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C5F25-73FA-483D-BF65-EEF7E9B02524}"/>
              </a:ext>
            </a:extLst>
          </p:cNvPr>
          <p:cNvSpPr>
            <a:spLocks noGrp="1"/>
          </p:cNvSpPr>
          <p:nvPr>
            <p:ph type="title"/>
          </p:nvPr>
        </p:nvSpPr>
        <p:spPr/>
        <p:txBody>
          <a:bodyPr/>
          <a:lstStyle/>
          <a:p>
            <a:r>
              <a:rPr lang="en-US" dirty="0"/>
              <a:t>Plan – Common Elements</a:t>
            </a:r>
          </a:p>
        </p:txBody>
      </p:sp>
      <p:sp>
        <p:nvSpPr>
          <p:cNvPr id="6" name="Slide Number Placeholder 5">
            <a:extLst>
              <a:ext uri="{FF2B5EF4-FFF2-40B4-BE49-F238E27FC236}">
                <a16:creationId xmlns:a16="http://schemas.microsoft.com/office/drawing/2014/main" id="{B7D41565-E465-438B-AA08-A0DE0082959A}"/>
              </a:ext>
            </a:extLst>
          </p:cNvPr>
          <p:cNvSpPr>
            <a:spLocks noGrp="1"/>
          </p:cNvSpPr>
          <p:nvPr>
            <p:ph type="sldNum" sz="quarter" idx="12"/>
          </p:nvPr>
        </p:nvSpPr>
        <p:spPr/>
        <p:txBody>
          <a:bodyPr/>
          <a:lstStyle/>
          <a:p>
            <a:fld id="{7BAE8EB9-66BB-41AC-AC43-D6139A5E9D03}" type="slidenum">
              <a:rPr lang="en-CA" smtClean="0"/>
              <a:pPr/>
              <a:t>13</a:t>
            </a:fld>
            <a:endParaRPr lang="en-CA" dirty="0"/>
          </a:p>
        </p:txBody>
      </p:sp>
      <p:sp>
        <p:nvSpPr>
          <p:cNvPr id="7" name="TextBox 6">
            <a:extLst>
              <a:ext uri="{FF2B5EF4-FFF2-40B4-BE49-F238E27FC236}">
                <a16:creationId xmlns:a16="http://schemas.microsoft.com/office/drawing/2014/main" id="{4D8807F4-D980-44EC-987D-231E85723B10}"/>
              </a:ext>
            </a:extLst>
          </p:cNvPr>
          <p:cNvSpPr txBox="1"/>
          <p:nvPr/>
        </p:nvSpPr>
        <p:spPr>
          <a:xfrm>
            <a:off x="8544272" y="5716110"/>
            <a:ext cx="2880320" cy="1015663"/>
          </a:xfrm>
          <a:prstGeom prst="rect">
            <a:avLst/>
          </a:prstGeom>
          <a:noFill/>
        </p:spPr>
        <p:txBody>
          <a:bodyPr wrap="square" rtlCol="0">
            <a:spAutoFit/>
          </a:bodyPr>
          <a:lstStyle/>
          <a:p>
            <a:r>
              <a:rPr lang="en-US" sz="1400" dirty="0"/>
              <a:t>Figure 2. </a:t>
            </a:r>
            <a:r>
              <a:rPr lang="en-US" sz="1400" dirty="0">
                <a:hlinkClick r:id="rId2"/>
              </a:rPr>
              <a:t>Common features </a:t>
            </a:r>
            <a:r>
              <a:rPr lang="en-US" sz="1400" dirty="0"/>
              <a:t>from MDN Web Docs, 2020. Licensed under </a:t>
            </a:r>
            <a:r>
              <a:rPr lang="en-US" sz="1400" dirty="0">
                <a:hlinkClick r:id="rId3"/>
              </a:rPr>
              <a:t>CC BY-SA 2.5</a:t>
            </a:r>
            <a:endParaRPr lang="en-US" sz="1400" dirty="0"/>
          </a:p>
          <a:p>
            <a:endParaRPr lang="en-CA" dirty="0"/>
          </a:p>
        </p:txBody>
      </p:sp>
      <p:pic>
        <p:nvPicPr>
          <p:cNvPr id="9" name="Content Placeholder 8">
            <a:extLst>
              <a:ext uri="{FF2B5EF4-FFF2-40B4-BE49-F238E27FC236}">
                <a16:creationId xmlns:a16="http://schemas.microsoft.com/office/drawing/2014/main" id="{C20962A0-FFE2-429E-AD2B-50F7F93B4B0B}"/>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505161" y="1544160"/>
            <a:ext cx="6667500" cy="4171950"/>
          </a:xfrm>
        </p:spPr>
      </p:pic>
      <p:sp>
        <p:nvSpPr>
          <p:cNvPr id="10" name="Content Placeholder 2">
            <a:extLst>
              <a:ext uri="{FF2B5EF4-FFF2-40B4-BE49-F238E27FC236}">
                <a16:creationId xmlns:a16="http://schemas.microsoft.com/office/drawing/2014/main" id="{77F868AC-CD55-4EEA-8987-82D7FB7A060C}"/>
              </a:ext>
            </a:extLst>
          </p:cNvPr>
          <p:cNvSpPr txBox="1">
            <a:spLocks/>
          </p:cNvSpPr>
          <p:nvPr/>
        </p:nvSpPr>
        <p:spPr>
          <a:xfrm>
            <a:off x="609600" y="1775192"/>
            <a:ext cx="5126360" cy="4625609"/>
          </a:xfrm>
          <a:prstGeom prst="rect">
            <a:avLst/>
          </a:prstGeom>
        </p:spPr>
        <p:txBody>
          <a:bodyPr vert="horz" lIns="54864" tIns="91440" rtlCol="0">
            <a:normAutofit/>
          </a:bodyPr>
          <a:lstStyle>
            <a:lvl1pPr marL="438912" indent="-320040" algn="l" rtl="0" eaLnBrk="1" latinLnBrk="0" hangingPunct="1">
              <a:spcBef>
                <a:spcPts val="0"/>
              </a:spcBef>
              <a:buClr>
                <a:srgbClr val="C19E67"/>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600" dirty="0"/>
              <a:t>Note down the common elements that will repeat on all the pages</a:t>
            </a:r>
          </a:p>
          <a:p>
            <a:endParaRPr lang="en-US" sz="2600" dirty="0"/>
          </a:p>
          <a:p>
            <a:r>
              <a:rPr lang="en-US" sz="2600" dirty="0"/>
              <a:t>Some of the common elements are:</a:t>
            </a:r>
          </a:p>
          <a:p>
            <a:pPr lvl="1"/>
            <a:r>
              <a:rPr lang="en-US" sz="2200" dirty="0"/>
              <a:t>Header – Title and logo</a:t>
            </a:r>
          </a:p>
          <a:p>
            <a:pPr lvl="1"/>
            <a:r>
              <a:rPr lang="en-US" sz="2200" dirty="0"/>
              <a:t>Navigation bar</a:t>
            </a:r>
          </a:p>
          <a:p>
            <a:pPr lvl="1"/>
            <a:r>
              <a:rPr lang="en-US" sz="2200" dirty="0"/>
              <a:t>Footer elements</a:t>
            </a:r>
          </a:p>
          <a:p>
            <a:pPr lvl="1"/>
            <a:r>
              <a:rPr lang="en-US" sz="2200" dirty="0"/>
              <a:t>Copyright notices</a:t>
            </a:r>
          </a:p>
        </p:txBody>
      </p:sp>
    </p:spTree>
    <p:extLst>
      <p:ext uri="{BB962C8B-B14F-4D97-AF65-F5344CB8AC3E}">
        <p14:creationId xmlns:p14="http://schemas.microsoft.com/office/powerpoint/2010/main" val="3425648500"/>
      </p:ext>
    </p:extLst>
  </p:cSld>
  <p:clrMapOvr>
    <a:masterClrMapping/>
  </p:clrMapOvr>
  <p:transition>
    <p:wipe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C5F25-73FA-483D-BF65-EEF7E9B02524}"/>
              </a:ext>
            </a:extLst>
          </p:cNvPr>
          <p:cNvSpPr>
            <a:spLocks noGrp="1"/>
          </p:cNvSpPr>
          <p:nvPr>
            <p:ph type="title"/>
          </p:nvPr>
        </p:nvSpPr>
        <p:spPr/>
        <p:txBody>
          <a:bodyPr/>
          <a:lstStyle/>
          <a:p>
            <a:r>
              <a:rPr lang="en-US" dirty="0"/>
              <a:t>Plan – Rough sketches</a:t>
            </a:r>
          </a:p>
        </p:txBody>
      </p:sp>
      <p:sp>
        <p:nvSpPr>
          <p:cNvPr id="6" name="Slide Number Placeholder 5">
            <a:extLst>
              <a:ext uri="{FF2B5EF4-FFF2-40B4-BE49-F238E27FC236}">
                <a16:creationId xmlns:a16="http://schemas.microsoft.com/office/drawing/2014/main" id="{B7D41565-E465-438B-AA08-A0DE0082959A}"/>
              </a:ext>
            </a:extLst>
          </p:cNvPr>
          <p:cNvSpPr>
            <a:spLocks noGrp="1"/>
          </p:cNvSpPr>
          <p:nvPr>
            <p:ph type="sldNum" sz="quarter" idx="12"/>
          </p:nvPr>
        </p:nvSpPr>
        <p:spPr/>
        <p:txBody>
          <a:bodyPr/>
          <a:lstStyle/>
          <a:p>
            <a:fld id="{7BAE8EB9-66BB-41AC-AC43-D6139A5E9D03}" type="slidenum">
              <a:rPr lang="en-CA" smtClean="0"/>
              <a:pPr/>
              <a:t>14</a:t>
            </a:fld>
            <a:endParaRPr lang="en-CA" dirty="0"/>
          </a:p>
        </p:txBody>
      </p:sp>
      <p:sp>
        <p:nvSpPr>
          <p:cNvPr id="7" name="TextBox 6">
            <a:extLst>
              <a:ext uri="{FF2B5EF4-FFF2-40B4-BE49-F238E27FC236}">
                <a16:creationId xmlns:a16="http://schemas.microsoft.com/office/drawing/2014/main" id="{4D8807F4-D980-44EC-987D-231E85723B10}"/>
              </a:ext>
            </a:extLst>
          </p:cNvPr>
          <p:cNvSpPr txBox="1"/>
          <p:nvPr/>
        </p:nvSpPr>
        <p:spPr>
          <a:xfrm>
            <a:off x="6240016" y="4444394"/>
            <a:ext cx="4656517" cy="800219"/>
          </a:xfrm>
          <a:prstGeom prst="rect">
            <a:avLst/>
          </a:prstGeom>
          <a:noFill/>
        </p:spPr>
        <p:txBody>
          <a:bodyPr wrap="square" rtlCol="0">
            <a:spAutoFit/>
          </a:bodyPr>
          <a:lstStyle/>
          <a:p>
            <a:r>
              <a:rPr lang="en-US" sz="1400" dirty="0"/>
              <a:t>Figure 3. </a:t>
            </a:r>
            <a:r>
              <a:rPr lang="en-US" sz="1400" dirty="0">
                <a:hlinkClick r:id="rId2"/>
              </a:rPr>
              <a:t>Rough sketch</a:t>
            </a:r>
            <a:r>
              <a:rPr lang="en-US" sz="1400" dirty="0"/>
              <a:t> from MDN Web Docs, 2020. Licensed under </a:t>
            </a:r>
            <a:r>
              <a:rPr lang="en-US" sz="1400" dirty="0">
                <a:hlinkClick r:id="rId3"/>
              </a:rPr>
              <a:t>CC BY-SA 2.5</a:t>
            </a:r>
            <a:endParaRPr lang="en-US" sz="1400" dirty="0"/>
          </a:p>
          <a:p>
            <a:endParaRPr lang="en-CA" dirty="0"/>
          </a:p>
        </p:txBody>
      </p:sp>
      <p:sp>
        <p:nvSpPr>
          <p:cNvPr id="10" name="Content Placeholder 2">
            <a:extLst>
              <a:ext uri="{FF2B5EF4-FFF2-40B4-BE49-F238E27FC236}">
                <a16:creationId xmlns:a16="http://schemas.microsoft.com/office/drawing/2014/main" id="{77F868AC-CD55-4EEA-8987-82D7FB7A060C}"/>
              </a:ext>
            </a:extLst>
          </p:cNvPr>
          <p:cNvSpPr txBox="1">
            <a:spLocks/>
          </p:cNvSpPr>
          <p:nvPr/>
        </p:nvSpPr>
        <p:spPr>
          <a:xfrm>
            <a:off x="609600" y="1775192"/>
            <a:ext cx="5126360" cy="4625609"/>
          </a:xfrm>
          <a:prstGeom prst="rect">
            <a:avLst/>
          </a:prstGeom>
        </p:spPr>
        <p:txBody>
          <a:bodyPr vert="horz" lIns="54864" tIns="91440" rtlCol="0">
            <a:normAutofit/>
          </a:bodyPr>
          <a:lstStyle>
            <a:lvl1pPr marL="438912" indent="-320040" algn="l" rtl="0" eaLnBrk="1" latinLnBrk="0" hangingPunct="1">
              <a:spcBef>
                <a:spcPts val="0"/>
              </a:spcBef>
              <a:buClr>
                <a:srgbClr val="C19E67"/>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600" dirty="0"/>
              <a:t>Draw a rough sketch of each page.</a:t>
            </a:r>
          </a:p>
          <a:p>
            <a:endParaRPr lang="en-US" sz="2600" dirty="0"/>
          </a:p>
          <a:p>
            <a:r>
              <a:rPr lang="en-US" sz="2600" dirty="0"/>
              <a:t>This gives you an idea of what each page should look like.</a:t>
            </a:r>
          </a:p>
        </p:txBody>
      </p:sp>
      <p:pic>
        <p:nvPicPr>
          <p:cNvPr id="8" name="Content Placeholder 7">
            <a:extLst>
              <a:ext uri="{FF2B5EF4-FFF2-40B4-BE49-F238E27FC236}">
                <a16:creationId xmlns:a16="http://schemas.microsoft.com/office/drawing/2014/main" id="{E0DC19D6-132B-40E8-A902-0DBE6E3439AF}"/>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524500" y="1891061"/>
            <a:ext cx="6667500" cy="2581275"/>
          </a:xfrm>
        </p:spPr>
      </p:pic>
    </p:spTree>
    <p:extLst>
      <p:ext uri="{BB962C8B-B14F-4D97-AF65-F5344CB8AC3E}">
        <p14:creationId xmlns:p14="http://schemas.microsoft.com/office/powerpoint/2010/main" val="584928382"/>
      </p:ext>
    </p:extLst>
  </p:cSld>
  <p:clrMapOvr>
    <a:masterClrMapping/>
  </p:clrMapOvr>
  <p:transition>
    <p:wipe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C5F25-73FA-483D-BF65-EEF7E9B02524}"/>
              </a:ext>
            </a:extLst>
          </p:cNvPr>
          <p:cNvSpPr>
            <a:spLocks noGrp="1"/>
          </p:cNvSpPr>
          <p:nvPr>
            <p:ph type="title"/>
          </p:nvPr>
        </p:nvSpPr>
        <p:spPr/>
        <p:txBody>
          <a:bodyPr/>
          <a:lstStyle/>
          <a:p>
            <a:r>
              <a:rPr lang="en-US" dirty="0"/>
              <a:t>Plan – Brainstorm the other content</a:t>
            </a:r>
          </a:p>
        </p:txBody>
      </p:sp>
      <p:sp>
        <p:nvSpPr>
          <p:cNvPr id="6" name="Slide Number Placeholder 5">
            <a:extLst>
              <a:ext uri="{FF2B5EF4-FFF2-40B4-BE49-F238E27FC236}">
                <a16:creationId xmlns:a16="http://schemas.microsoft.com/office/drawing/2014/main" id="{B7D41565-E465-438B-AA08-A0DE0082959A}"/>
              </a:ext>
            </a:extLst>
          </p:cNvPr>
          <p:cNvSpPr>
            <a:spLocks noGrp="1"/>
          </p:cNvSpPr>
          <p:nvPr>
            <p:ph type="sldNum" sz="quarter" idx="12"/>
          </p:nvPr>
        </p:nvSpPr>
        <p:spPr/>
        <p:txBody>
          <a:bodyPr/>
          <a:lstStyle/>
          <a:p>
            <a:fld id="{7BAE8EB9-66BB-41AC-AC43-D6139A5E9D03}" type="slidenum">
              <a:rPr lang="en-CA" smtClean="0"/>
              <a:pPr/>
              <a:t>15</a:t>
            </a:fld>
            <a:endParaRPr lang="en-CA" dirty="0"/>
          </a:p>
        </p:txBody>
      </p:sp>
      <p:sp>
        <p:nvSpPr>
          <p:cNvPr id="7" name="TextBox 6">
            <a:extLst>
              <a:ext uri="{FF2B5EF4-FFF2-40B4-BE49-F238E27FC236}">
                <a16:creationId xmlns:a16="http://schemas.microsoft.com/office/drawing/2014/main" id="{4D8807F4-D980-44EC-987D-231E85723B10}"/>
              </a:ext>
            </a:extLst>
          </p:cNvPr>
          <p:cNvSpPr txBox="1"/>
          <p:nvPr/>
        </p:nvSpPr>
        <p:spPr>
          <a:xfrm>
            <a:off x="7261163" y="6298737"/>
            <a:ext cx="4656517" cy="800219"/>
          </a:xfrm>
          <a:prstGeom prst="rect">
            <a:avLst/>
          </a:prstGeom>
          <a:noFill/>
        </p:spPr>
        <p:txBody>
          <a:bodyPr wrap="square" rtlCol="0">
            <a:spAutoFit/>
          </a:bodyPr>
          <a:lstStyle/>
          <a:p>
            <a:r>
              <a:rPr lang="en-US" sz="1400" dirty="0"/>
              <a:t>Figure 4. </a:t>
            </a:r>
            <a:r>
              <a:rPr lang="en-US" sz="1400" dirty="0">
                <a:hlinkClick r:id="rId2"/>
              </a:rPr>
              <a:t>Card Sorting</a:t>
            </a:r>
            <a:r>
              <a:rPr lang="en-US" sz="1400" dirty="0"/>
              <a:t> from MDN Web Docs, 2020. Licensed under </a:t>
            </a:r>
            <a:r>
              <a:rPr lang="en-US" sz="1400" dirty="0">
                <a:hlinkClick r:id="rId3"/>
              </a:rPr>
              <a:t>CC BY-SA 2.5</a:t>
            </a:r>
            <a:endParaRPr lang="en-US" sz="1400" dirty="0"/>
          </a:p>
          <a:p>
            <a:endParaRPr lang="en-CA" dirty="0"/>
          </a:p>
        </p:txBody>
      </p:sp>
      <p:sp>
        <p:nvSpPr>
          <p:cNvPr id="10" name="Content Placeholder 2">
            <a:extLst>
              <a:ext uri="{FF2B5EF4-FFF2-40B4-BE49-F238E27FC236}">
                <a16:creationId xmlns:a16="http://schemas.microsoft.com/office/drawing/2014/main" id="{77F868AC-CD55-4EEA-8987-82D7FB7A060C}"/>
              </a:ext>
            </a:extLst>
          </p:cNvPr>
          <p:cNvSpPr txBox="1">
            <a:spLocks/>
          </p:cNvSpPr>
          <p:nvPr/>
        </p:nvSpPr>
        <p:spPr>
          <a:xfrm>
            <a:off x="609600" y="1775192"/>
            <a:ext cx="5126360" cy="4625609"/>
          </a:xfrm>
          <a:prstGeom prst="rect">
            <a:avLst/>
          </a:prstGeom>
        </p:spPr>
        <p:txBody>
          <a:bodyPr vert="horz" lIns="54864" tIns="91440" rtlCol="0">
            <a:normAutofit/>
          </a:bodyPr>
          <a:lstStyle>
            <a:lvl1pPr marL="438912" indent="-320040" algn="l" rtl="0" eaLnBrk="1" latinLnBrk="0" hangingPunct="1">
              <a:spcBef>
                <a:spcPts val="0"/>
              </a:spcBef>
              <a:buClr>
                <a:srgbClr val="C19E67"/>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600" dirty="0"/>
              <a:t>Brainstorm what content is unique to each page.</a:t>
            </a:r>
          </a:p>
          <a:p>
            <a:endParaRPr lang="en-US" sz="2600" dirty="0"/>
          </a:p>
          <a:p>
            <a:r>
              <a:rPr lang="en-US" sz="2600" dirty="0"/>
              <a:t>Sort the content of each page under different headings.</a:t>
            </a:r>
          </a:p>
        </p:txBody>
      </p:sp>
      <p:pic>
        <p:nvPicPr>
          <p:cNvPr id="9" name="Content Placeholder 8">
            <a:extLst>
              <a:ext uri="{FF2B5EF4-FFF2-40B4-BE49-F238E27FC236}">
                <a16:creationId xmlns:a16="http://schemas.microsoft.com/office/drawing/2014/main" id="{E165C488-8347-4E75-A064-447335BCF46C}"/>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7120373" y="1556792"/>
            <a:ext cx="4797307" cy="4625975"/>
          </a:xfrm>
        </p:spPr>
      </p:pic>
    </p:spTree>
    <p:extLst>
      <p:ext uri="{BB962C8B-B14F-4D97-AF65-F5344CB8AC3E}">
        <p14:creationId xmlns:p14="http://schemas.microsoft.com/office/powerpoint/2010/main" val="3370853149"/>
      </p:ext>
    </p:extLst>
  </p:cSld>
  <p:clrMapOvr>
    <a:masterClrMapping/>
  </p:clrMapOvr>
  <p:transition>
    <p:wipe di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C5F25-73FA-483D-BF65-EEF7E9B02524}"/>
              </a:ext>
            </a:extLst>
          </p:cNvPr>
          <p:cNvSpPr>
            <a:spLocks noGrp="1"/>
          </p:cNvSpPr>
          <p:nvPr>
            <p:ph type="title"/>
          </p:nvPr>
        </p:nvSpPr>
        <p:spPr/>
        <p:txBody>
          <a:bodyPr/>
          <a:lstStyle/>
          <a:p>
            <a:r>
              <a:rPr lang="en-US" dirty="0"/>
              <a:t>Plan – Sitemap</a:t>
            </a:r>
          </a:p>
        </p:txBody>
      </p:sp>
      <p:sp>
        <p:nvSpPr>
          <p:cNvPr id="6" name="Slide Number Placeholder 5">
            <a:extLst>
              <a:ext uri="{FF2B5EF4-FFF2-40B4-BE49-F238E27FC236}">
                <a16:creationId xmlns:a16="http://schemas.microsoft.com/office/drawing/2014/main" id="{B7D41565-E465-438B-AA08-A0DE0082959A}"/>
              </a:ext>
            </a:extLst>
          </p:cNvPr>
          <p:cNvSpPr>
            <a:spLocks noGrp="1"/>
          </p:cNvSpPr>
          <p:nvPr>
            <p:ph type="sldNum" sz="quarter" idx="12"/>
          </p:nvPr>
        </p:nvSpPr>
        <p:spPr/>
        <p:txBody>
          <a:bodyPr/>
          <a:lstStyle/>
          <a:p>
            <a:fld id="{7BAE8EB9-66BB-41AC-AC43-D6139A5E9D03}" type="slidenum">
              <a:rPr lang="en-CA" smtClean="0"/>
              <a:pPr/>
              <a:t>16</a:t>
            </a:fld>
            <a:endParaRPr lang="en-CA" dirty="0"/>
          </a:p>
        </p:txBody>
      </p:sp>
      <p:sp>
        <p:nvSpPr>
          <p:cNvPr id="7" name="TextBox 6">
            <a:extLst>
              <a:ext uri="{FF2B5EF4-FFF2-40B4-BE49-F238E27FC236}">
                <a16:creationId xmlns:a16="http://schemas.microsoft.com/office/drawing/2014/main" id="{4D8807F4-D980-44EC-987D-231E85723B10}"/>
              </a:ext>
            </a:extLst>
          </p:cNvPr>
          <p:cNvSpPr txBox="1"/>
          <p:nvPr/>
        </p:nvSpPr>
        <p:spPr>
          <a:xfrm>
            <a:off x="7261163" y="6298737"/>
            <a:ext cx="4656517" cy="800219"/>
          </a:xfrm>
          <a:prstGeom prst="rect">
            <a:avLst/>
          </a:prstGeom>
          <a:noFill/>
        </p:spPr>
        <p:txBody>
          <a:bodyPr wrap="square" rtlCol="0">
            <a:spAutoFit/>
          </a:bodyPr>
          <a:lstStyle/>
          <a:p>
            <a:r>
              <a:rPr lang="en-US" sz="1400" dirty="0"/>
              <a:t>Figure 5. </a:t>
            </a:r>
            <a:r>
              <a:rPr lang="en-US" sz="1400" dirty="0">
                <a:hlinkClick r:id="rId2"/>
              </a:rPr>
              <a:t>Sitemap</a:t>
            </a:r>
            <a:r>
              <a:rPr lang="en-US" sz="1400" dirty="0"/>
              <a:t> from MDN Web Docs, 2020. Licensed under </a:t>
            </a:r>
            <a:r>
              <a:rPr lang="en-US" sz="1400" dirty="0">
                <a:hlinkClick r:id="rId3"/>
              </a:rPr>
              <a:t>CC BY-SA 2.5</a:t>
            </a:r>
            <a:endParaRPr lang="en-US" sz="1400" dirty="0"/>
          </a:p>
          <a:p>
            <a:endParaRPr lang="en-CA" dirty="0"/>
          </a:p>
        </p:txBody>
      </p:sp>
      <p:sp>
        <p:nvSpPr>
          <p:cNvPr id="10" name="Content Placeholder 2">
            <a:extLst>
              <a:ext uri="{FF2B5EF4-FFF2-40B4-BE49-F238E27FC236}">
                <a16:creationId xmlns:a16="http://schemas.microsoft.com/office/drawing/2014/main" id="{77F868AC-CD55-4EEA-8987-82D7FB7A060C}"/>
              </a:ext>
            </a:extLst>
          </p:cNvPr>
          <p:cNvSpPr txBox="1">
            <a:spLocks/>
          </p:cNvSpPr>
          <p:nvPr/>
        </p:nvSpPr>
        <p:spPr>
          <a:xfrm>
            <a:off x="609600" y="1775192"/>
            <a:ext cx="5774432" cy="4625609"/>
          </a:xfrm>
          <a:prstGeom prst="rect">
            <a:avLst/>
          </a:prstGeom>
        </p:spPr>
        <p:txBody>
          <a:bodyPr vert="horz" lIns="54864" tIns="91440" rtlCol="0">
            <a:normAutofit/>
          </a:bodyPr>
          <a:lstStyle>
            <a:lvl1pPr marL="438912" indent="-320040" algn="l" rtl="0" eaLnBrk="1" latinLnBrk="0" hangingPunct="1">
              <a:spcBef>
                <a:spcPts val="0"/>
              </a:spcBef>
              <a:buClr>
                <a:srgbClr val="C19E67"/>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600" dirty="0"/>
              <a:t>Draw a rough sitemap of your site.</a:t>
            </a:r>
          </a:p>
          <a:p>
            <a:endParaRPr lang="en-US" sz="2600" dirty="0"/>
          </a:p>
          <a:p>
            <a:r>
              <a:rPr lang="en-US" sz="2600" dirty="0"/>
              <a:t>This tells you what pages will go in your navigation and how pages link to each other.</a:t>
            </a:r>
          </a:p>
          <a:p>
            <a:endParaRPr lang="en-US" sz="2600" dirty="0"/>
          </a:p>
          <a:p>
            <a:r>
              <a:rPr lang="en-US" sz="2600" dirty="0"/>
              <a:t>You can also use tools like </a:t>
            </a:r>
            <a:r>
              <a:rPr lang="en-US" sz="2600" dirty="0" err="1"/>
              <a:t>Mindmup</a:t>
            </a:r>
            <a:r>
              <a:rPr lang="en-US" sz="2600" dirty="0"/>
              <a:t> for this:</a:t>
            </a:r>
          </a:p>
          <a:p>
            <a:pPr marL="118872" indent="0">
              <a:buNone/>
            </a:pPr>
            <a:r>
              <a:rPr lang="en-US" sz="2600" dirty="0">
                <a:hlinkClick r:id="rId4"/>
              </a:rPr>
              <a:t>https://app.mindmup.com/map/new/</a:t>
            </a:r>
            <a:endParaRPr lang="en-US" sz="2600" dirty="0"/>
          </a:p>
          <a:p>
            <a:pPr marL="118872" indent="0">
              <a:buNone/>
            </a:pPr>
            <a:endParaRPr lang="en-US" sz="2600" dirty="0"/>
          </a:p>
        </p:txBody>
      </p:sp>
      <p:pic>
        <p:nvPicPr>
          <p:cNvPr id="8" name="Content Placeholder 7">
            <a:extLst>
              <a:ext uri="{FF2B5EF4-FFF2-40B4-BE49-F238E27FC236}">
                <a16:creationId xmlns:a16="http://schemas.microsoft.com/office/drawing/2014/main" id="{5E05D7F6-8117-4029-B8EB-193AE9D61908}"/>
              </a:ext>
            </a:extLst>
          </p:cNvPr>
          <p:cNvPicPr>
            <a:picLocks noGrp="1" noChangeAspect="1"/>
          </p:cNvPicPr>
          <p:nvPr>
            <p:ph idx="1"/>
          </p:nvPr>
        </p:nvPicPr>
        <p:blipFill>
          <a:blip r:embed="rId5">
            <a:extLst>
              <a:ext uri="{28A0092B-C50C-407E-A947-70E740481C1C}">
                <a14:useLocalDpi xmlns:a14="http://schemas.microsoft.com/office/drawing/2010/main" val="0"/>
              </a:ext>
            </a:extLst>
          </a:blip>
          <a:stretch>
            <a:fillRect/>
          </a:stretch>
        </p:blipFill>
        <p:spPr>
          <a:xfrm>
            <a:off x="7536160" y="1540469"/>
            <a:ext cx="3184053" cy="4625975"/>
          </a:xfrm>
        </p:spPr>
      </p:pic>
    </p:spTree>
    <p:extLst>
      <p:ext uri="{BB962C8B-B14F-4D97-AF65-F5344CB8AC3E}">
        <p14:creationId xmlns:p14="http://schemas.microsoft.com/office/powerpoint/2010/main" val="450792389"/>
      </p:ext>
    </p:extLst>
  </p:cSld>
  <p:clrMapOvr>
    <a:masterClrMapping/>
  </p:clrMapOvr>
  <p:transition>
    <p:wipe di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C5F25-73FA-483D-BF65-EEF7E9B02524}"/>
              </a:ext>
            </a:extLst>
          </p:cNvPr>
          <p:cNvSpPr>
            <a:spLocks noGrp="1"/>
          </p:cNvSpPr>
          <p:nvPr>
            <p:ph type="title"/>
          </p:nvPr>
        </p:nvSpPr>
        <p:spPr/>
        <p:txBody>
          <a:bodyPr/>
          <a:lstStyle/>
          <a:p>
            <a:r>
              <a:rPr lang="en-US" dirty="0"/>
              <a:t>Analyze different websites - Activity</a:t>
            </a:r>
          </a:p>
        </p:txBody>
      </p:sp>
      <p:sp>
        <p:nvSpPr>
          <p:cNvPr id="3" name="Content Placeholder 2">
            <a:extLst>
              <a:ext uri="{FF2B5EF4-FFF2-40B4-BE49-F238E27FC236}">
                <a16:creationId xmlns:a16="http://schemas.microsoft.com/office/drawing/2014/main" id="{953707A5-262D-441B-875B-636DDCAEBC73}"/>
              </a:ext>
            </a:extLst>
          </p:cNvPr>
          <p:cNvSpPr>
            <a:spLocks noGrp="1"/>
          </p:cNvSpPr>
          <p:nvPr>
            <p:ph idx="1"/>
          </p:nvPr>
        </p:nvSpPr>
        <p:spPr/>
        <p:txBody>
          <a:bodyPr>
            <a:normAutofit fontScale="77500" lnSpcReduction="20000"/>
          </a:bodyPr>
          <a:lstStyle/>
          <a:p>
            <a:pPr marL="118872" indent="0">
              <a:buNone/>
            </a:pPr>
            <a:r>
              <a:rPr lang="en-US" sz="3600" dirty="0"/>
              <a:t>Find out what the following terms mean and look for these items on the list of the websites on the next page:</a:t>
            </a:r>
          </a:p>
          <a:p>
            <a:pPr marL="118872" indent="0">
              <a:buNone/>
            </a:pPr>
            <a:endParaRPr lang="en-US" sz="3600" dirty="0"/>
          </a:p>
          <a:p>
            <a:r>
              <a:rPr lang="en-US" sz="3600" dirty="0"/>
              <a:t>Design consistency across pages</a:t>
            </a:r>
          </a:p>
          <a:p>
            <a:r>
              <a:rPr lang="en-US" sz="3600" dirty="0"/>
              <a:t>Common elements on different pages</a:t>
            </a:r>
          </a:p>
          <a:p>
            <a:r>
              <a:rPr lang="en-US" sz="3600" dirty="0"/>
              <a:t>Usability</a:t>
            </a:r>
          </a:p>
          <a:p>
            <a:r>
              <a:rPr lang="en-US" sz="3600" dirty="0"/>
              <a:t>Search Engine Optimization</a:t>
            </a:r>
          </a:p>
          <a:p>
            <a:r>
              <a:rPr lang="en-US" sz="3600" dirty="0"/>
              <a:t>Responsive design</a:t>
            </a:r>
          </a:p>
          <a:p>
            <a:r>
              <a:rPr lang="en-US" sz="3600" dirty="0"/>
              <a:t>Cross browser compatibility</a:t>
            </a:r>
          </a:p>
          <a:p>
            <a:r>
              <a:rPr lang="en-US" sz="3600" dirty="0">
                <a:hlinkClick r:id="rId2"/>
              </a:rPr>
              <a:t>AODA</a:t>
            </a:r>
            <a:r>
              <a:rPr lang="en-US" sz="3600" dirty="0"/>
              <a:t> standards</a:t>
            </a:r>
          </a:p>
          <a:p>
            <a:endParaRPr lang="en-US" sz="3600" dirty="0"/>
          </a:p>
          <a:p>
            <a:pPr marL="118872" indent="0">
              <a:buNone/>
            </a:pPr>
            <a:endParaRPr lang="en-US" sz="3600" dirty="0"/>
          </a:p>
          <a:p>
            <a:pPr marL="118872" indent="0">
              <a:buNone/>
            </a:pPr>
            <a:r>
              <a:rPr lang="en-US" sz="3600" dirty="0"/>
              <a:t>Post your findings on the related discussion forum in </a:t>
            </a:r>
            <a:r>
              <a:rPr lang="en-US" sz="3600" dirty="0" err="1"/>
              <a:t>eConestoga</a:t>
            </a:r>
            <a:r>
              <a:rPr lang="en-US" sz="3600" dirty="0"/>
              <a:t>.</a:t>
            </a:r>
          </a:p>
        </p:txBody>
      </p:sp>
      <p:sp>
        <p:nvSpPr>
          <p:cNvPr id="6" name="Slide Number Placeholder 5">
            <a:extLst>
              <a:ext uri="{FF2B5EF4-FFF2-40B4-BE49-F238E27FC236}">
                <a16:creationId xmlns:a16="http://schemas.microsoft.com/office/drawing/2014/main" id="{B7D41565-E465-438B-AA08-A0DE0082959A}"/>
              </a:ext>
            </a:extLst>
          </p:cNvPr>
          <p:cNvSpPr>
            <a:spLocks noGrp="1"/>
          </p:cNvSpPr>
          <p:nvPr>
            <p:ph type="sldNum" sz="quarter" idx="12"/>
          </p:nvPr>
        </p:nvSpPr>
        <p:spPr/>
        <p:txBody>
          <a:bodyPr/>
          <a:lstStyle/>
          <a:p>
            <a:fld id="{7BAE8EB9-66BB-41AC-AC43-D6139A5E9D03}" type="slidenum">
              <a:rPr lang="en-CA" smtClean="0"/>
              <a:pPr/>
              <a:t>17</a:t>
            </a:fld>
            <a:endParaRPr lang="en-CA" dirty="0"/>
          </a:p>
        </p:txBody>
      </p:sp>
    </p:spTree>
    <p:extLst>
      <p:ext uri="{BB962C8B-B14F-4D97-AF65-F5344CB8AC3E}">
        <p14:creationId xmlns:p14="http://schemas.microsoft.com/office/powerpoint/2010/main" val="2216604898"/>
      </p:ext>
    </p:extLst>
  </p:cSld>
  <p:clrMapOvr>
    <a:masterClrMapping/>
  </p:clrMapOvr>
  <p:transition>
    <p:wipe di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C5F25-73FA-483D-BF65-EEF7E9B02524}"/>
              </a:ext>
            </a:extLst>
          </p:cNvPr>
          <p:cNvSpPr>
            <a:spLocks noGrp="1"/>
          </p:cNvSpPr>
          <p:nvPr>
            <p:ph type="title"/>
          </p:nvPr>
        </p:nvSpPr>
        <p:spPr/>
        <p:txBody>
          <a:bodyPr/>
          <a:lstStyle/>
          <a:p>
            <a:r>
              <a:rPr lang="en-US" dirty="0"/>
              <a:t>Analyze different websites </a:t>
            </a:r>
            <a:r>
              <a:rPr lang="en-US"/>
              <a:t>- Activity</a:t>
            </a:r>
            <a:endParaRPr lang="en-US" dirty="0"/>
          </a:p>
        </p:txBody>
      </p:sp>
      <p:sp>
        <p:nvSpPr>
          <p:cNvPr id="3" name="Content Placeholder 2">
            <a:extLst>
              <a:ext uri="{FF2B5EF4-FFF2-40B4-BE49-F238E27FC236}">
                <a16:creationId xmlns:a16="http://schemas.microsoft.com/office/drawing/2014/main" id="{953707A5-262D-441B-875B-636DDCAEBC73}"/>
              </a:ext>
            </a:extLst>
          </p:cNvPr>
          <p:cNvSpPr>
            <a:spLocks noGrp="1"/>
          </p:cNvSpPr>
          <p:nvPr>
            <p:ph idx="1"/>
          </p:nvPr>
        </p:nvSpPr>
        <p:spPr/>
        <p:txBody>
          <a:bodyPr>
            <a:normAutofit/>
          </a:bodyPr>
          <a:lstStyle/>
          <a:p>
            <a:pPr marL="118872" indent="0">
              <a:buNone/>
            </a:pPr>
            <a:endParaRPr lang="en-US" sz="3600" dirty="0">
              <a:hlinkClick r:id=""/>
            </a:endParaRPr>
          </a:p>
          <a:p>
            <a:r>
              <a:rPr lang="en-US" sz="3600" dirty="0">
                <a:hlinkClick r:id=""/>
              </a:rPr>
              <a:t>https://www.conestogac.on.ca/</a:t>
            </a:r>
            <a:endParaRPr lang="en-US" sz="3600" dirty="0"/>
          </a:p>
          <a:p>
            <a:r>
              <a:rPr lang="en-US" sz="3600" dirty="0">
                <a:hlinkClick r:id="rId2"/>
              </a:rPr>
              <a:t>https://www.amazon.ca/</a:t>
            </a:r>
            <a:endParaRPr lang="en-US" sz="3600" dirty="0"/>
          </a:p>
          <a:p>
            <a:r>
              <a:rPr lang="en-US" sz="3600" dirty="0">
                <a:hlinkClick r:id="rId3"/>
              </a:rPr>
              <a:t>https://developer.mozilla.org/en-US/</a:t>
            </a:r>
            <a:endParaRPr lang="en-US" sz="3600" dirty="0"/>
          </a:p>
          <a:p>
            <a:r>
              <a:rPr lang="en-US" sz="3600" dirty="0">
                <a:hlinkClick r:id="rId4"/>
              </a:rPr>
              <a:t>https://nodejs.org/en/</a:t>
            </a:r>
            <a:endParaRPr lang="en-US" sz="3600" dirty="0"/>
          </a:p>
          <a:p>
            <a:r>
              <a:rPr lang="en-US" sz="3600" dirty="0">
                <a:hlinkClick r:id="rId5"/>
              </a:rPr>
              <a:t>https://stackoverflow.com/</a:t>
            </a:r>
            <a:endParaRPr lang="en-US" sz="3600" dirty="0"/>
          </a:p>
          <a:p>
            <a:r>
              <a:rPr lang="en-US" sz="3600" dirty="0">
                <a:hlinkClick r:id="rId6"/>
              </a:rPr>
              <a:t>http://www2.pnwx.com/</a:t>
            </a:r>
            <a:endParaRPr lang="en-US" sz="3600" dirty="0"/>
          </a:p>
          <a:p>
            <a:endParaRPr lang="en-US" sz="3600" dirty="0"/>
          </a:p>
        </p:txBody>
      </p:sp>
      <p:sp>
        <p:nvSpPr>
          <p:cNvPr id="6" name="Slide Number Placeholder 5">
            <a:extLst>
              <a:ext uri="{FF2B5EF4-FFF2-40B4-BE49-F238E27FC236}">
                <a16:creationId xmlns:a16="http://schemas.microsoft.com/office/drawing/2014/main" id="{B7D41565-E465-438B-AA08-A0DE0082959A}"/>
              </a:ext>
            </a:extLst>
          </p:cNvPr>
          <p:cNvSpPr>
            <a:spLocks noGrp="1"/>
          </p:cNvSpPr>
          <p:nvPr>
            <p:ph type="sldNum" sz="quarter" idx="12"/>
          </p:nvPr>
        </p:nvSpPr>
        <p:spPr/>
        <p:txBody>
          <a:bodyPr/>
          <a:lstStyle/>
          <a:p>
            <a:fld id="{7BAE8EB9-66BB-41AC-AC43-D6139A5E9D03}" type="slidenum">
              <a:rPr lang="en-CA" smtClean="0"/>
              <a:pPr/>
              <a:t>18</a:t>
            </a:fld>
            <a:endParaRPr lang="en-CA" dirty="0"/>
          </a:p>
        </p:txBody>
      </p:sp>
    </p:spTree>
    <p:extLst>
      <p:ext uri="{BB962C8B-B14F-4D97-AF65-F5344CB8AC3E}">
        <p14:creationId xmlns:p14="http://schemas.microsoft.com/office/powerpoint/2010/main" val="4185531722"/>
      </p:ext>
    </p:extLst>
  </p:cSld>
  <p:clrMapOvr>
    <a:masterClrMapping/>
  </p:clrMapOvr>
  <p:transition>
    <p:wipe di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C5F25-73FA-483D-BF65-EEF7E9B02524}"/>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953707A5-262D-441B-875B-636DDCAEBC73}"/>
              </a:ext>
            </a:extLst>
          </p:cNvPr>
          <p:cNvSpPr>
            <a:spLocks noGrp="1"/>
          </p:cNvSpPr>
          <p:nvPr>
            <p:ph idx="1"/>
          </p:nvPr>
        </p:nvSpPr>
        <p:spPr/>
        <p:txBody>
          <a:bodyPr>
            <a:normAutofit/>
          </a:bodyPr>
          <a:lstStyle/>
          <a:p>
            <a:pPr marL="332740">
              <a:spcBef>
                <a:spcPts val="894"/>
              </a:spcBef>
              <a:buSzPct val="79687"/>
              <a:tabLst>
                <a:tab pos="332740" algn="l"/>
              </a:tabLst>
            </a:pPr>
            <a:r>
              <a:rPr lang="en-US" sz="1800" dirty="0">
                <a:latin typeface="Arial"/>
                <a:cs typeface="Arial"/>
              </a:rPr>
              <a:t>MDN Web Docs. Document and website structure. Retrieved September 13, 2020 from  </a:t>
            </a:r>
            <a:r>
              <a:rPr lang="en-US" sz="1800" dirty="0">
                <a:latin typeface="Arial"/>
                <a:cs typeface="Arial"/>
                <a:hlinkClick r:id="rId2"/>
              </a:rPr>
              <a:t>https://developer.mozilla.org/en-US/docs/Learn/HTML/Introduction_to_HTML/Document_and_website_structure</a:t>
            </a:r>
            <a:endParaRPr lang="en-US" sz="1800" dirty="0">
              <a:latin typeface="Arial"/>
              <a:cs typeface="Arial"/>
            </a:endParaRPr>
          </a:p>
          <a:p>
            <a:pPr marL="332740">
              <a:spcBef>
                <a:spcPts val="894"/>
              </a:spcBef>
              <a:buSzPct val="79687"/>
              <a:tabLst>
                <a:tab pos="332740" algn="l"/>
              </a:tabLst>
            </a:pPr>
            <a:endParaRPr lang="en-US" dirty="0">
              <a:latin typeface="Arial"/>
              <a:cs typeface="Arial"/>
            </a:endParaRPr>
          </a:p>
        </p:txBody>
      </p:sp>
      <p:sp>
        <p:nvSpPr>
          <p:cNvPr id="6" name="Slide Number Placeholder 5">
            <a:extLst>
              <a:ext uri="{FF2B5EF4-FFF2-40B4-BE49-F238E27FC236}">
                <a16:creationId xmlns:a16="http://schemas.microsoft.com/office/drawing/2014/main" id="{B57E493D-16A1-4CD0-8F79-04145F252B28}"/>
              </a:ext>
            </a:extLst>
          </p:cNvPr>
          <p:cNvSpPr>
            <a:spLocks noGrp="1"/>
          </p:cNvSpPr>
          <p:nvPr>
            <p:ph type="sldNum" sz="quarter" idx="12"/>
          </p:nvPr>
        </p:nvSpPr>
        <p:spPr/>
        <p:txBody>
          <a:bodyPr/>
          <a:lstStyle/>
          <a:p>
            <a:fld id="{7BAE8EB9-66BB-41AC-AC43-D6139A5E9D03}" type="slidenum">
              <a:rPr lang="en-CA" smtClean="0"/>
              <a:pPr/>
              <a:t>19</a:t>
            </a:fld>
            <a:endParaRPr lang="en-CA" dirty="0"/>
          </a:p>
        </p:txBody>
      </p:sp>
    </p:spTree>
    <p:extLst>
      <p:ext uri="{BB962C8B-B14F-4D97-AF65-F5344CB8AC3E}">
        <p14:creationId xmlns:p14="http://schemas.microsoft.com/office/powerpoint/2010/main" val="1332148250"/>
      </p:ext>
    </p:extLst>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CA563-7CD9-6C0E-2E8C-18F2732D47F0}"/>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A41049A0-FFED-094D-BEE6-8FD796F1B45C}"/>
              </a:ext>
            </a:extLst>
          </p:cNvPr>
          <p:cNvSpPr>
            <a:spLocks noGrp="1"/>
          </p:cNvSpPr>
          <p:nvPr>
            <p:ph idx="1"/>
          </p:nvPr>
        </p:nvSpPr>
        <p:spPr>
          <a:xfrm>
            <a:off x="527381" y="1777047"/>
            <a:ext cx="10369152" cy="4837112"/>
          </a:xfrm>
        </p:spPr>
        <p:txBody>
          <a:bodyPr/>
          <a:lstStyle/>
          <a:p>
            <a:r>
              <a:rPr lang="en-US" dirty="0">
                <a:latin typeface="Arial"/>
                <a:cs typeface="Arial"/>
              </a:rPr>
              <a:t>Semantic vs. Non-Semantic Elements</a:t>
            </a:r>
          </a:p>
          <a:p>
            <a:r>
              <a:rPr lang="en-US" dirty="0">
                <a:latin typeface="Arial"/>
                <a:cs typeface="Arial"/>
              </a:rPr>
              <a:t>Sectioning&amp; Grouping Content</a:t>
            </a:r>
          </a:p>
          <a:p>
            <a:r>
              <a:rPr lang="en-US" sz="3200" dirty="0">
                <a:latin typeface="Arial"/>
                <a:cs typeface="Arial"/>
              </a:rPr>
              <a:t>Basic sections of a website</a:t>
            </a:r>
            <a:endParaRPr lang="en-US" sz="3300" dirty="0">
              <a:latin typeface="Arial"/>
              <a:cs typeface="Arial"/>
            </a:endParaRPr>
          </a:p>
          <a:p>
            <a:r>
              <a:rPr lang="en-US" sz="3200" dirty="0">
                <a:latin typeface="Arial"/>
                <a:cs typeface="Arial"/>
              </a:rPr>
              <a:t>Plan a simple website</a:t>
            </a:r>
          </a:p>
          <a:p>
            <a:r>
              <a:rPr lang="en-US" sz="3200" dirty="0">
                <a:latin typeface="Arial"/>
                <a:cs typeface="Arial"/>
              </a:rPr>
              <a:t>Analyze different websites on the internet – Activity</a:t>
            </a:r>
          </a:p>
          <a:p>
            <a:r>
              <a:rPr lang="en-US" dirty="0">
                <a:latin typeface="Arial"/>
                <a:cs typeface="Arial"/>
              </a:rPr>
              <a:t>Demo&amp; Publishing </a:t>
            </a:r>
          </a:p>
          <a:p>
            <a:endParaRPr lang="en-US" sz="2800" dirty="0"/>
          </a:p>
          <a:p>
            <a:endParaRPr lang="en-US" sz="2800" dirty="0"/>
          </a:p>
          <a:p>
            <a:endParaRPr lang="en-US" sz="2800" dirty="0"/>
          </a:p>
          <a:p>
            <a:endParaRPr lang="en-US" sz="3200" dirty="0"/>
          </a:p>
          <a:p>
            <a:endParaRPr lang="en-US" sz="3200" dirty="0"/>
          </a:p>
        </p:txBody>
      </p:sp>
      <p:sp>
        <p:nvSpPr>
          <p:cNvPr id="6" name="Slide Number Placeholder 5">
            <a:extLst>
              <a:ext uri="{FF2B5EF4-FFF2-40B4-BE49-F238E27FC236}">
                <a16:creationId xmlns:a16="http://schemas.microsoft.com/office/drawing/2014/main" id="{EBA8FB01-6662-1CB6-ECC9-13BD8FB11978}"/>
              </a:ext>
            </a:extLst>
          </p:cNvPr>
          <p:cNvSpPr>
            <a:spLocks noGrp="1"/>
          </p:cNvSpPr>
          <p:nvPr>
            <p:ph type="sldNum" sz="quarter" idx="12"/>
          </p:nvPr>
        </p:nvSpPr>
        <p:spPr/>
        <p:txBody>
          <a:bodyPr/>
          <a:lstStyle/>
          <a:p>
            <a:pPr>
              <a:defRPr/>
            </a:pPr>
            <a:fld id="{C6D4128D-5343-4BDC-BBEA-EAA6C9B69E42}" type="slidenum">
              <a:rPr lang="en-US" smtClean="0"/>
              <a:pPr>
                <a:defRPr/>
              </a:pPr>
              <a:t>2</a:t>
            </a:fld>
            <a:endParaRPr lang="en-US" dirty="0"/>
          </a:p>
        </p:txBody>
      </p:sp>
    </p:spTree>
    <p:extLst>
      <p:ext uri="{BB962C8B-B14F-4D97-AF65-F5344CB8AC3E}">
        <p14:creationId xmlns:p14="http://schemas.microsoft.com/office/powerpoint/2010/main" val="833764971"/>
      </p:ext>
    </p:extLst>
  </p:cSld>
  <p:clrMapOvr>
    <a:masterClrMapping/>
  </p:clrMapOvr>
  <p:transition>
    <p:wipe di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t>Thank you!</a:t>
            </a:r>
          </a:p>
        </p:txBody>
      </p:sp>
      <p:sp>
        <p:nvSpPr>
          <p:cNvPr id="3" name="Content Placeholder 2"/>
          <p:cNvSpPr>
            <a:spLocks noGrp="1"/>
          </p:cNvSpPr>
          <p:nvPr>
            <p:ph idx="1"/>
          </p:nvPr>
        </p:nvSpPr>
        <p:spPr/>
        <p:txBody>
          <a:bodyPr>
            <a:normAutofit/>
          </a:bodyPr>
          <a:lstStyle/>
          <a:p>
            <a:r>
              <a:rPr lang="en-CA" dirty="0"/>
              <a:t>Any questions?</a:t>
            </a:r>
          </a:p>
        </p:txBody>
      </p:sp>
      <p:pic>
        <p:nvPicPr>
          <p:cNvPr id="6" name="Picture 5" descr="A picture of a person who looks puzzled." title="Question man">
            <a:extLst>
              <a:ext uri="{FF2B5EF4-FFF2-40B4-BE49-F238E27FC236}">
                <a16:creationId xmlns:a16="http://schemas.microsoft.com/office/drawing/2014/main" id="{802DFCBD-D8BA-46D1-9C99-10CAF77B9120}"/>
              </a:ext>
            </a:extLst>
          </p:cNvPr>
          <p:cNvPicPr/>
          <p:nvPr/>
        </p:nvPicPr>
        <p:blipFill>
          <a:blip r:embed="rId2" cstate="print"/>
          <a:srcRect/>
          <a:stretch>
            <a:fillRect/>
          </a:stretch>
        </p:blipFill>
        <p:spPr bwMode="auto">
          <a:xfrm>
            <a:off x="7032104" y="2708920"/>
            <a:ext cx="3312368" cy="3705944"/>
          </a:xfrm>
          <a:prstGeom prst="rect">
            <a:avLst/>
          </a:prstGeom>
          <a:noFill/>
          <a:ln w="9525">
            <a:noFill/>
            <a:miter lim="800000"/>
            <a:headEnd/>
            <a:tailEnd/>
          </a:ln>
        </p:spPr>
      </p:pic>
      <p:sp>
        <p:nvSpPr>
          <p:cNvPr id="7" name="Slide Number Placeholder 6">
            <a:extLst>
              <a:ext uri="{FF2B5EF4-FFF2-40B4-BE49-F238E27FC236}">
                <a16:creationId xmlns:a16="http://schemas.microsoft.com/office/drawing/2014/main" id="{0DB13924-D551-4F3A-BC9C-47A527038A7A}"/>
              </a:ext>
            </a:extLst>
          </p:cNvPr>
          <p:cNvSpPr>
            <a:spLocks noGrp="1"/>
          </p:cNvSpPr>
          <p:nvPr>
            <p:ph type="sldNum" sz="quarter" idx="12"/>
          </p:nvPr>
        </p:nvSpPr>
        <p:spPr/>
        <p:txBody>
          <a:bodyPr/>
          <a:lstStyle/>
          <a:p>
            <a:fld id="{7BAE8EB9-66BB-41AC-AC43-D6139A5E9D03}" type="slidenum">
              <a:rPr lang="en-CA" smtClean="0"/>
              <a:pPr/>
              <a:t>20</a:t>
            </a:fld>
            <a:endParaRPr lang="en-CA" dirty="0"/>
          </a:p>
        </p:txBody>
      </p:sp>
    </p:spTree>
    <p:extLst>
      <p:ext uri="{BB962C8B-B14F-4D97-AF65-F5344CB8AC3E}">
        <p14:creationId xmlns:p14="http://schemas.microsoft.com/office/powerpoint/2010/main" val="1512440749"/>
      </p:ext>
    </p:extLst>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40217-CF7C-859A-9178-D2084044B9B6}"/>
              </a:ext>
            </a:extLst>
          </p:cNvPr>
          <p:cNvSpPr>
            <a:spLocks noGrp="1"/>
          </p:cNvSpPr>
          <p:nvPr>
            <p:ph type="title"/>
          </p:nvPr>
        </p:nvSpPr>
        <p:spPr/>
        <p:txBody>
          <a:bodyPr/>
          <a:lstStyle/>
          <a:p>
            <a:r>
              <a:rPr lang="en-US" dirty="0"/>
              <a:t>Semantic vs. Non-Semantic Elements</a:t>
            </a:r>
          </a:p>
        </p:txBody>
      </p:sp>
      <p:sp>
        <p:nvSpPr>
          <p:cNvPr id="3" name="Content Placeholder 2">
            <a:extLst>
              <a:ext uri="{FF2B5EF4-FFF2-40B4-BE49-F238E27FC236}">
                <a16:creationId xmlns:a16="http://schemas.microsoft.com/office/drawing/2014/main" id="{92154D4A-2586-B3B5-8D1E-5FAA14A1E900}"/>
              </a:ext>
            </a:extLst>
          </p:cNvPr>
          <p:cNvSpPr>
            <a:spLocks noGrp="1"/>
          </p:cNvSpPr>
          <p:nvPr>
            <p:ph idx="1"/>
          </p:nvPr>
        </p:nvSpPr>
        <p:spPr/>
        <p:txBody>
          <a:bodyPr/>
          <a:lstStyle/>
          <a:p>
            <a:pPr marL="0" indent="0">
              <a:buNone/>
            </a:pPr>
            <a:r>
              <a:rPr lang="en-US" dirty="0"/>
              <a:t>When </a:t>
            </a:r>
            <a:r>
              <a:rPr lang="en-US" dirty="0" err="1"/>
              <a:t>HTML5</a:t>
            </a:r>
            <a:r>
              <a:rPr lang="en-US" dirty="0"/>
              <a:t> was released in 2014, it included a set of new semantic elements, which add more meaning to a web document. </a:t>
            </a:r>
          </a:p>
          <a:p>
            <a:pPr lvl="1"/>
            <a:r>
              <a:rPr lang="en-US" b="1" dirty="0"/>
              <a:t>Semantic elements </a:t>
            </a:r>
            <a:r>
              <a:rPr lang="en-US" dirty="0"/>
              <a:t>are HTML elements whose element or tag name clearly defines what kind of content the element contains</a:t>
            </a:r>
          </a:p>
          <a:p>
            <a:pPr lvl="1"/>
            <a:r>
              <a:rPr lang="en-US" b="1" dirty="0"/>
              <a:t>Non-semantic elements </a:t>
            </a:r>
            <a:r>
              <a:rPr lang="en-US" dirty="0"/>
              <a:t>have names that don't clearly identify their contents. </a:t>
            </a:r>
          </a:p>
        </p:txBody>
      </p:sp>
      <p:sp>
        <p:nvSpPr>
          <p:cNvPr id="6" name="Slide Number Placeholder 5">
            <a:extLst>
              <a:ext uri="{FF2B5EF4-FFF2-40B4-BE49-F238E27FC236}">
                <a16:creationId xmlns:a16="http://schemas.microsoft.com/office/drawing/2014/main" id="{BA44B428-B8D9-3603-5089-A409BC226499}"/>
              </a:ext>
            </a:extLst>
          </p:cNvPr>
          <p:cNvSpPr>
            <a:spLocks noGrp="1"/>
          </p:cNvSpPr>
          <p:nvPr>
            <p:ph type="sldNum" sz="quarter" idx="12"/>
          </p:nvPr>
        </p:nvSpPr>
        <p:spPr/>
        <p:txBody>
          <a:bodyPr/>
          <a:lstStyle/>
          <a:p>
            <a:pPr>
              <a:defRPr/>
            </a:pPr>
            <a:fld id="{C6D4128D-5343-4BDC-BBEA-EAA6C9B69E42}" type="slidenum">
              <a:rPr lang="en-US" smtClean="0"/>
              <a:pPr>
                <a:defRPr/>
              </a:pPr>
              <a:t>3</a:t>
            </a:fld>
            <a:endParaRPr lang="en-US" dirty="0"/>
          </a:p>
        </p:txBody>
      </p:sp>
    </p:spTree>
    <p:extLst>
      <p:ext uri="{BB962C8B-B14F-4D97-AF65-F5344CB8AC3E}">
        <p14:creationId xmlns:p14="http://schemas.microsoft.com/office/powerpoint/2010/main" val="3707933598"/>
      </p:ext>
    </p:extLst>
  </p:cSld>
  <p:clrMapOvr>
    <a:masterClrMapping/>
  </p:clrMapOvr>
  <p:transition>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A7CCB-FE1E-C2A7-8903-49A3F75BC234}"/>
              </a:ext>
            </a:extLst>
          </p:cNvPr>
          <p:cNvSpPr>
            <a:spLocks noGrp="1"/>
          </p:cNvSpPr>
          <p:nvPr>
            <p:ph type="title"/>
          </p:nvPr>
        </p:nvSpPr>
        <p:spPr/>
        <p:txBody>
          <a:bodyPr/>
          <a:lstStyle/>
          <a:p>
            <a:r>
              <a:rPr lang="en-US" dirty="0"/>
              <a:t>Semantic Elements</a:t>
            </a:r>
          </a:p>
        </p:txBody>
      </p:sp>
      <p:sp>
        <p:nvSpPr>
          <p:cNvPr id="3" name="Content Placeholder 2">
            <a:extLst>
              <a:ext uri="{FF2B5EF4-FFF2-40B4-BE49-F238E27FC236}">
                <a16:creationId xmlns:a16="http://schemas.microsoft.com/office/drawing/2014/main" id="{9CC87606-C6E6-7CE0-8956-1AD8D8DC4253}"/>
              </a:ext>
            </a:extLst>
          </p:cNvPr>
          <p:cNvSpPr>
            <a:spLocks noGrp="1"/>
          </p:cNvSpPr>
          <p:nvPr>
            <p:ph idx="1"/>
          </p:nvPr>
        </p:nvSpPr>
        <p:spPr/>
        <p:txBody>
          <a:bodyPr/>
          <a:lstStyle/>
          <a:p>
            <a:r>
              <a:rPr lang="en-US" dirty="0"/>
              <a:t>It's important to use semantic elements where appropriate, because it can optimize search engine searches for the page's content</a:t>
            </a:r>
          </a:p>
          <a:p>
            <a:r>
              <a:rPr lang="en-US" dirty="0"/>
              <a:t> They're more accessible to screen readers, and it makes it much easier for other developers or yourself to understand the page content and structure and find specific blocks of code for editing.</a:t>
            </a:r>
          </a:p>
        </p:txBody>
      </p:sp>
      <p:sp>
        <p:nvSpPr>
          <p:cNvPr id="6" name="Slide Number Placeholder 5">
            <a:extLst>
              <a:ext uri="{FF2B5EF4-FFF2-40B4-BE49-F238E27FC236}">
                <a16:creationId xmlns:a16="http://schemas.microsoft.com/office/drawing/2014/main" id="{EEBF32B5-4755-0250-C2FA-96B6E5E50AB6}"/>
              </a:ext>
            </a:extLst>
          </p:cNvPr>
          <p:cNvSpPr>
            <a:spLocks noGrp="1"/>
          </p:cNvSpPr>
          <p:nvPr>
            <p:ph type="sldNum" sz="quarter" idx="12"/>
          </p:nvPr>
        </p:nvSpPr>
        <p:spPr/>
        <p:txBody>
          <a:bodyPr/>
          <a:lstStyle/>
          <a:p>
            <a:pPr>
              <a:defRPr/>
            </a:pPr>
            <a:fld id="{C6D4128D-5343-4BDC-BBEA-EAA6C9B69E42}" type="slidenum">
              <a:rPr lang="en-US" smtClean="0"/>
              <a:pPr>
                <a:defRPr/>
              </a:pPr>
              <a:t>4</a:t>
            </a:fld>
            <a:endParaRPr lang="en-US" dirty="0"/>
          </a:p>
        </p:txBody>
      </p:sp>
    </p:spTree>
    <p:extLst>
      <p:ext uri="{BB962C8B-B14F-4D97-AF65-F5344CB8AC3E}">
        <p14:creationId xmlns:p14="http://schemas.microsoft.com/office/powerpoint/2010/main" val="551367091"/>
      </p:ext>
    </p:extLst>
  </p:cSld>
  <p:clrMapOvr>
    <a:masterClrMapping/>
  </p:clrMapOvr>
  <p:transition>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A7CCB-FE1E-C2A7-8903-49A3F75BC234}"/>
              </a:ext>
            </a:extLst>
          </p:cNvPr>
          <p:cNvSpPr>
            <a:spLocks noGrp="1"/>
          </p:cNvSpPr>
          <p:nvPr>
            <p:ph type="title"/>
          </p:nvPr>
        </p:nvSpPr>
        <p:spPr/>
        <p:txBody>
          <a:bodyPr/>
          <a:lstStyle/>
          <a:p>
            <a:r>
              <a:rPr lang="en-US" dirty="0"/>
              <a:t>Semantic Elements</a:t>
            </a:r>
          </a:p>
        </p:txBody>
      </p:sp>
      <p:sp>
        <p:nvSpPr>
          <p:cNvPr id="3" name="Content Placeholder 2">
            <a:extLst>
              <a:ext uri="{FF2B5EF4-FFF2-40B4-BE49-F238E27FC236}">
                <a16:creationId xmlns:a16="http://schemas.microsoft.com/office/drawing/2014/main" id="{9CC87606-C6E6-7CE0-8956-1AD8D8DC4253}"/>
              </a:ext>
            </a:extLst>
          </p:cNvPr>
          <p:cNvSpPr>
            <a:spLocks noGrp="1"/>
          </p:cNvSpPr>
          <p:nvPr>
            <p:ph idx="1"/>
          </p:nvPr>
        </p:nvSpPr>
        <p:spPr>
          <a:xfrm>
            <a:off x="1487488" y="1415020"/>
            <a:ext cx="8037512" cy="5327092"/>
          </a:xfrm>
        </p:spPr>
        <p:txBody>
          <a:bodyPr/>
          <a:lstStyle/>
          <a:p>
            <a:r>
              <a:rPr lang="en-US" sz="3200" dirty="0"/>
              <a:t>Semantic elements are accessible according to the </a:t>
            </a:r>
            <a:r>
              <a:rPr lang="en-US" sz="3200" dirty="0" err="1"/>
              <a:t>WCAG</a:t>
            </a:r>
            <a:r>
              <a:rPr lang="en-US" sz="3200" dirty="0"/>
              <a:t> and WAI-ARIA guidelines. </a:t>
            </a:r>
          </a:p>
          <a:p>
            <a:r>
              <a:rPr lang="en-US" sz="3200" dirty="0"/>
              <a:t>It's important to always use the appropriate semantic element that is most appropriate and not use generic elements that have no meaning (unless the meaning isn't important). </a:t>
            </a:r>
          </a:p>
          <a:p>
            <a:r>
              <a:rPr lang="en-US" sz="3200" dirty="0"/>
              <a:t>You should never use a semantic element for any purpose other than the one it's intended for</a:t>
            </a:r>
          </a:p>
        </p:txBody>
      </p:sp>
      <p:sp>
        <p:nvSpPr>
          <p:cNvPr id="6" name="Slide Number Placeholder 5">
            <a:extLst>
              <a:ext uri="{FF2B5EF4-FFF2-40B4-BE49-F238E27FC236}">
                <a16:creationId xmlns:a16="http://schemas.microsoft.com/office/drawing/2014/main" id="{EEBF32B5-4755-0250-C2FA-96B6E5E50AB6}"/>
              </a:ext>
            </a:extLst>
          </p:cNvPr>
          <p:cNvSpPr>
            <a:spLocks noGrp="1"/>
          </p:cNvSpPr>
          <p:nvPr>
            <p:ph type="sldNum" sz="quarter" idx="12"/>
          </p:nvPr>
        </p:nvSpPr>
        <p:spPr/>
        <p:txBody>
          <a:bodyPr/>
          <a:lstStyle/>
          <a:p>
            <a:pPr>
              <a:defRPr/>
            </a:pPr>
            <a:fld id="{C6D4128D-5343-4BDC-BBEA-EAA6C9B69E42}" type="slidenum">
              <a:rPr lang="en-US" smtClean="0"/>
              <a:pPr>
                <a:defRPr/>
              </a:pPr>
              <a:t>5</a:t>
            </a:fld>
            <a:endParaRPr lang="en-US" dirty="0"/>
          </a:p>
        </p:txBody>
      </p:sp>
      <p:pic>
        <p:nvPicPr>
          <p:cNvPr id="5" name="Picture 4" descr="A picture containing paper, paper product, construction paper, art paper&#10;&#10;Description automatically generated">
            <a:extLst>
              <a:ext uri="{FF2B5EF4-FFF2-40B4-BE49-F238E27FC236}">
                <a16:creationId xmlns:a16="http://schemas.microsoft.com/office/drawing/2014/main" id="{3F004187-9720-F307-C82A-B0F63FAAC35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532362" y="1815845"/>
            <a:ext cx="6344300" cy="3226310"/>
          </a:xfrm>
          <a:prstGeom prst="rect">
            <a:avLst/>
          </a:prstGeom>
        </p:spPr>
      </p:pic>
      <p:sp>
        <p:nvSpPr>
          <p:cNvPr id="8" name="TextBox 7">
            <a:extLst>
              <a:ext uri="{FF2B5EF4-FFF2-40B4-BE49-F238E27FC236}">
                <a16:creationId xmlns:a16="http://schemas.microsoft.com/office/drawing/2014/main" id="{D3D1A36F-4916-B721-048B-F9DBCCA257DD}"/>
              </a:ext>
            </a:extLst>
          </p:cNvPr>
          <p:cNvSpPr txBox="1"/>
          <p:nvPr/>
        </p:nvSpPr>
        <p:spPr>
          <a:xfrm>
            <a:off x="9753600" y="3124200"/>
            <a:ext cx="2119313" cy="461665"/>
          </a:xfrm>
          <a:prstGeom prst="rect">
            <a:avLst/>
          </a:prstGeom>
          <a:noFill/>
        </p:spPr>
        <p:txBody>
          <a:bodyPr wrap="square" rtlCol="0">
            <a:spAutoFit/>
          </a:bodyPr>
          <a:lstStyle/>
          <a:p>
            <a:r>
              <a:rPr lang="en-US" dirty="0"/>
              <a:t>Accessibility</a:t>
            </a:r>
          </a:p>
        </p:txBody>
      </p:sp>
    </p:spTree>
    <p:extLst>
      <p:ext uri="{BB962C8B-B14F-4D97-AF65-F5344CB8AC3E}">
        <p14:creationId xmlns:p14="http://schemas.microsoft.com/office/powerpoint/2010/main" val="2103481665"/>
      </p:ext>
    </p:extLst>
  </p:cSld>
  <p:clrMapOvr>
    <a:masterClrMapping/>
  </p:clrMapOvr>
  <p:transition>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CD1DD-101C-1540-26D9-42680C365A51}"/>
              </a:ext>
            </a:extLst>
          </p:cNvPr>
          <p:cNvSpPr>
            <a:spLocks noGrp="1"/>
          </p:cNvSpPr>
          <p:nvPr>
            <p:ph type="title"/>
          </p:nvPr>
        </p:nvSpPr>
        <p:spPr/>
        <p:txBody>
          <a:bodyPr/>
          <a:lstStyle/>
          <a:p>
            <a:r>
              <a:rPr lang="en-US" dirty="0"/>
              <a:t>Examples of Semantic Elements</a:t>
            </a:r>
          </a:p>
        </p:txBody>
      </p:sp>
      <p:sp>
        <p:nvSpPr>
          <p:cNvPr id="3" name="Content Placeholder 2">
            <a:extLst>
              <a:ext uri="{FF2B5EF4-FFF2-40B4-BE49-F238E27FC236}">
                <a16:creationId xmlns:a16="http://schemas.microsoft.com/office/drawing/2014/main" id="{D2C05F50-657C-42DB-ACB1-A806C3B26E5B}"/>
              </a:ext>
            </a:extLst>
          </p:cNvPr>
          <p:cNvSpPr>
            <a:spLocks noGrp="1"/>
          </p:cNvSpPr>
          <p:nvPr>
            <p:ph idx="1"/>
          </p:nvPr>
        </p:nvSpPr>
        <p:spPr/>
        <p:txBody>
          <a:bodyPr/>
          <a:lstStyle/>
          <a:p>
            <a:r>
              <a:rPr lang="en-US" dirty="0"/>
              <a:t>Here are a few of the common semantic elements</a:t>
            </a:r>
          </a:p>
          <a:p>
            <a:pPr lvl="1"/>
            <a:r>
              <a:rPr lang="en-US" dirty="0">
                <a:latin typeface="Consolas" panose="020B0609020204030204" pitchFamily="49" charset="0"/>
              </a:rPr>
              <a:t>&lt;header&gt; </a:t>
            </a:r>
            <a:r>
              <a:rPr lang="en-US" dirty="0"/>
              <a:t>- the document header, but can also be used for an article/section header</a:t>
            </a:r>
          </a:p>
          <a:p>
            <a:pPr lvl="1"/>
            <a:r>
              <a:rPr lang="en-US" dirty="0">
                <a:latin typeface="Consolas" panose="020B0609020204030204" pitchFamily="49" charset="0"/>
              </a:rPr>
              <a:t>&lt;footer&gt; </a:t>
            </a:r>
            <a:r>
              <a:rPr lang="en-US" dirty="0"/>
              <a:t>- the document footer, but can also be used for an article/section footer</a:t>
            </a:r>
          </a:p>
          <a:p>
            <a:pPr lvl="1"/>
            <a:r>
              <a:rPr lang="en-US" dirty="0">
                <a:latin typeface="Consolas" panose="020B0609020204030204" pitchFamily="49" charset="0"/>
              </a:rPr>
              <a:t>&lt;article&gt; </a:t>
            </a:r>
            <a:r>
              <a:rPr lang="en-US" dirty="0"/>
              <a:t>- to contain an article (news, blog, tutorial, etc. </a:t>
            </a:r>
          </a:p>
        </p:txBody>
      </p:sp>
      <p:sp>
        <p:nvSpPr>
          <p:cNvPr id="6" name="Slide Number Placeholder 5">
            <a:extLst>
              <a:ext uri="{FF2B5EF4-FFF2-40B4-BE49-F238E27FC236}">
                <a16:creationId xmlns:a16="http://schemas.microsoft.com/office/drawing/2014/main" id="{91A3F16B-B106-387C-D658-783B3BCA87AA}"/>
              </a:ext>
            </a:extLst>
          </p:cNvPr>
          <p:cNvSpPr>
            <a:spLocks noGrp="1"/>
          </p:cNvSpPr>
          <p:nvPr>
            <p:ph type="sldNum" sz="quarter" idx="12"/>
          </p:nvPr>
        </p:nvSpPr>
        <p:spPr/>
        <p:txBody>
          <a:bodyPr/>
          <a:lstStyle/>
          <a:p>
            <a:pPr>
              <a:defRPr/>
            </a:pPr>
            <a:fld id="{C6D4128D-5343-4BDC-BBEA-EAA6C9B69E42}" type="slidenum">
              <a:rPr lang="en-US" smtClean="0"/>
              <a:pPr>
                <a:defRPr/>
              </a:pPr>
              <a:t>6</a:t>
            </a:fld>
            <a:endParaRPr lang="en-US" dirty="0"/>
          </a:p>
        </p:txBody>
      </p:sp>
    </p:spTree>
    <p:extLst>
      <p:ext uri="{BB962C8B-B14F-4D97-AF65-F5344CB8AC3E}">
        <p14:creationId xmlns:p14="http://schemas.microsoft.com/office/powerpoint/2010/main" val="2989203887"/>
      </p:ext>
    </p:extLst>
  </p:cSld>
  <p:clrMapOvr>
    <a:masterClrMapping/>
  </p:clrMapOvr>
  <p:transition>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71299-B5BA-C027-0417-91FCFDDF8980}"/>
              </a:ext>
            </a:extLst>
          </p:cNvPr>
          <p:cNvSpPr>
            <a:spLocks noGrp="1"/>
          </p:cNvSpPr>
          <p:nvPr>
            <p:ph type="title"/>
          </p:nvPr>
        </p:nvSpPr>
        <p:spPr/>
        <p:txBody>
          <a:bodyPr/>
          <a:lstStyle/>
          <a:p>
            <a:r>
              <a:rPr lang="en-US" dirty="0"/>
              <a:t>Non-Semantic Elements</a:t>
            </a:r>
          </a:p>
        </p:txBody>
      </p:sp>
      <p:sp>
        <p:nvSpPr>
          <p:cNvPr id="3" name="Content Placeholder 2">
            <a:extLst>
              <a:ext uri="{FF2B5EF4-FFF2-40B4-BE49-F238E27FC236}">
                <a16:creationId xmlns:a16="http://schemas.microsoft.com/office/drawing/2014/main" id="{CE6B87CA-9E0E-D534-66BD-80976FE97C56}"/>
              </a:ext>
            </a:extLst>
          </p:cNvPr>
          <p:cNvSpPr>
            <a:spLocks noGrp="1"/>
          </p:cNvSpPr>
          <p:nvPr>
            <p:ph idx="1"/>
          </p:nvPr>
        </p:nvSpPr>
        <p:spPr/>
        <p:txBody>
          <a:bodyPr/>
          <a:lstStyle/>
          <a:p>
            <a:r>
              <a:rPr lang="en-US" dirty="0"/>
              <a:t>We still use non-semantic elements for some parts of a page or application. </a:t>
            </a:r>
          </a:p>
          <a:p>
            <a:r>
              <a:rPr lang="en-US" dirty="0"/>
              <a:t>It's important that you don't use semantic elements for any purpose other than the purpose for which they were intended. </a:t>
            </a:r>
          </a:p>
        </p:txBody>
      </p:sp>
      <p:sp>
        <p:nvSpPr>
          <p:cNvPr id="6" name="Slide Number Placeholder 5">
            <a:extLst>
              <a:ext uri="{FF2B5EF4-FFF2-40B4-BE49-F238E27FC236}">
                <a16:creationId xmlns:a16="http://schemas.microsoft.com/office/drawing/2014/main" id="{7D629C8D-D7C8-9920-6C47-791959EADE39}"/>
              </a:ext>
            </a:extLst>
          </p:cNvPr>
          <p:cNvSpPr>
            <a:spLocks noGrp="1"/>
          </p:cNvSpPr>
          <p:nvPr>
            <p:ph type="sldNum" sz="quarter" idx="12"/>
          </p:nvPr>
        </p:nvSpPr>
        <p:spPr/>
        <p:txBody>
          <a:bodyPr/>
          <a:lstStyle/>
          <a:p>
            <a:pPr>
              <a:defRPr/>
            </a:pPr>
            <a:fld id="{C6D4128D-5343-4BDC-BBEA-EAA6C9B69E42}" type="slidenum">
              <a:rPr lang="en-US" smtClean="0"/>
              <a:pPr>
                <a:defRPr/>
              </a:pPr>
              <a:t>7</a:t>
            </a:fld>
            <a:endParaRPr lang="en-US" dirty="0"/>
          </a:p>
        </p:txBody>
      </p:sp>
    </p:spTree>
    <p:extLst>
      <p:ext uri="{BB962C8B-B14F-4D97-AF65-F5344CB8AC3E}">
        <p14:creationId xmlns:p14="http://schemas.microsoft.com/office/powerpoint/2010/main" val="4044054793"/>
      </p:ext>
    </p:extLst>
  </p:cSld>
  <p:clrMapOvr>
    <a:masterClrMapping/>
  </p:clrMapOvr>
  <p:transition>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71299-B5BA-C027-0417-91FCFDDF8980}"/>
              </a:ext>
            </a:extLst>
          </p:cNvPr>
          <p:cNvSpPr>
            <a:spLocks noGrp="1"/>
          </p:cNvSpPr>
          <p:nvPr>
            <p:ph type="title"/>
          </p:nvPr>
        </p:nvSpPr>
        <p:spPr/>
        <p:txBody>
          <a:bodyPr/>
          <a:lstStyle/>
          <a:p>
            <a:r>
              <a:rPr lang="en-US" dirty="0"/>
              <a:t>Examples of Non-Semantic Elements</a:t>
            </a:r>
          </a:p>
        </p:txBody>
      </p:sp>
      <p:sp>
        <p:nvSpPr>
          <p:cNvPr id="3" name="Content Placeholder 2">
            <a:extLst>
              <a:ext uri="{FF2B5EF4-FFF2-40B4-BE49-F238E27FC236}">
                <a16:creationId xmlns:a16="http://schemas.microsoft.com/office/drawing/2014/main" id="{CE6B87CA-9E0E-D534-66BD-80976FE97C56}"/>
              </a:ext>
            </a:extLst>
          </p:cNvPr>
          <p:cNvSpPr>
            <a:spLocks noGrp="1"/>
          </p:cNvSpPr>
          <p:nvPr>
            <p:ph idx="1"/>
          </p:nvPr>
        </p:nvSpPr>
        <p:spPr/>
        <p:txBody>
          <a:bodyPr>
            <a:normAutofit lnSpcReduction="10000"/>
          </a:bodyPr>
          <a:lstStyle/>
          <a:p>
            <a:r>
              <a:rPr lang="en-US" sz="3200" dirty="0">
                <a:highlight>
                  <a:srgbClr val="FFFF00"/>
                </a:highlight>
                <a:latin typeface="Consolas" panose="020B0609020204030204" pitchFamily="49" charset="0"/>
              </a:rPr>
              <a:t>&lt;p&gt;</a:t>
            </a:r>
            <a:r>
              <a:rPr lang="en-US" sz="3200" dirty="0">
                <a:highlight>
                  <a:srgbClr val="FFFF00"/>
                </a:highlight>
              </a:rPr>
              <a:t> element is a general paragraph: it's not a paragraph of a blog post, article, sidebar, etc. </a:t>
            </a:r>
          </a:p>
          <a:p>
            <a:r>
              <a:rPr lang="en-US" sz="3200" dirty="0">
                <a:latin typeface="Consolas" panose="020B0609020204030204" pitchFamily="49" charset="0"/>
              </a:rPr>
              <a:t>&lt;div&gt; </a:t>
            </a:r>
            <a:r>
              <a:rPr lang="en-US" sz="3200" dirty="0"/>
              <a:t>element is a block element that can contain any text, and it's often used as a container for other elements. </a:t>
            </a:r>
          </a:p>
          <a:p>
            <a:r>
              <a:rPr lang="en-US" sz="3200" dirty="0"/>
              <a:t>We still use </a:t>
            </a:r>
            <a:r>
              <a:rPr lang="en-US" sz="3200" dirty="0">
                <a:latin typeface="Consolas" panose="020B0609020204030204" pitchFamily="49" charset="0"/>
              </a:rPr>
              <a:t>&lt;div&gt; </a:t>
            </a:r>
            <a:r>
              <a:rPr lang="en-US" sz="3200" dirty="0"/>
              <a:t>and </a:t>
            </a:r>
            <a:r>
              <a:rPr lang="en-US" sz="3200" dirty="0">
                <a:latin typeface="Consolas" panose="020B0609020204030204" pitchFamily="49" charset="0"/>
              </a:rPr>
              <a:t>&lt;span&gt; </a:t>
            </a:r>
            <a:r>
              <a:rPr lang="en-US" sz="3200" dirty="0"/>
              <a:t>elements to contain content that we want to style a certain way or that doesn't really fit with any of the semantic elements. </a:t>
            </a:r>
          </a:p>
          <a:p>
            <a:r>
              <a:rPr lang="en-US" sz="3200" dirty="0"/>
              <a:t>It’s bad to use a </a:t>
            </a:r>
            <a:r>
              <a:rPr lang="en-US" sz="3200" dirty="0">
                <a:latin typeface="Consolas" panose="020B0609020204030204" pitchFamily="49" charset="0"/>
              </a:rPr>
              <a:t>&lt;section&gt; </a:t>
            </a:r>
            <a:r>
              <a:rPr lang="en-US" sz="3200" dirty="0"/>
              <a:t>element for a document footer or a </a:t>
            </a:r>
            <a:r>
              <a:rPr lang="en-US" sz="3200" dirty="0">
                <a:latin typeface="Consolas" panose="020B0609020204030204" pitchFamily="49" charset="0"/>
              </a:rPr>
              <a:t>&lt;footer&gt; </a:t>
            </a:r>
            <a:r>
              <a:rPr lang="en-US" sz="3200" dirty="0"/>
              <a:t>element for anything that's NOT a document footer.</a:t>
            </a:r>
          </a:p>
        </p:txBody>
      </p:sp>
      <p:sp>
        <p:nvSpPr>
          <p:cNvPr id="6" name="Slide Number Placeholder 5">
            <a:extLst>
              <a:ext uri="{FF2B5EF4-FFF2-40B4-BE49-F238E27FC236}">
                <a16:creationId xmlns:a16="http://schemas.microsoft.com/office/drawing/2014/main" id="{7D629C8D-D7C8-9920-6C47-791959EADE39}"/>
              </a:ext>
            </a:extLst>
          </p:cNvPr>
          <p:cNvSpPr>
            <a:spLocks noGrp="1"/>
          </p:cNvSpPr>
          <p:nvPr>
            <p:ph type="sldNum" sz="quarter" idx="12"/>
          </p:nvPr>
        </p:nvSpPr>
        <p:spPr/>
        <p:txBody>
          <a:bodyPr/>
          <a:lstStyle/>
          <a:p>
            <a:pPr>
              <a:defRPr/>
            </a:pPr>
            <a:fld id="{C6D4128D-5343-4BDC-BBEA-EAA6C9B69E42}" type="slidenum">
              <a:rPr lang="en-US" smtClean="0"/>
              <a:pPr>
                <a:defRPr/>
              </a:pPr>
              <a:t>8</a:t>
            </a:fld>
            <a:endParaRPr lang="en-US" dirty="0"/>
          </a:p>
        </p:txBody>
      </p:sp>
    </p:spTree>
    <p:extLst>
      <p:ext uri="{BB962C8B-B14F-4D97-AF65-F5344CB8AC3E}">
        <p14:creationId xmlns:p14="http://schemas.microsoft.com/office/powerpoint/2010/main" val="4229892242"/>
      </p:ext>
    </p:extLst>
  </p:cSld>
  <p:clrMapOvr>
    <a:masterClrMapping/>
  </p:clrMapOvr>
  <p:transition>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A66A282-DFE7-56C8-B87A-82D1BC66E1D8}"/>
              </a:ext>
            </a:extLst>
          </p:cNvPr>
          <p:cNvSpPr>
            <a:spLocks noGrp="1"/>
          </p:cNvSpPr>
          <p:nvPr>
            <p:ph type="title"/>
          </p:nvPr>
        </p:nvSpPr>
        <p:spPr/>
        <p:txBody>
          <a:bodyPr/>
          <a:lstStyle/>
          <a:p>
            <a:r>
              <a:rPr lang="en-US" dirty="0"/>
              <a:t>Example</a:t>
            </a:r>
          </a:p>
        </p:txBody>
      </p:sp>
      <p:sp>
        <p:nvSpPr>
          <p:cNvPr id="2" name="Content Placeholder 1">
            <a:extLst>
              <a:ext uri="{FF2B5EF4-FFF2-40B4-BE49-F238E27FC236}">
                <a16:creationId xmlns:a16="http://schemas.microsoft.com/office/drawing/2014/main" id="{F35E72E5-04DB-5FEC-F023-8B16C191D8A8}"/>
              </a:ext>
            </a:extLst>
          </p:cNvPr>
          <p:cNvSpPr>
            <a:spLocks noGrp="1"/>
          </p:cNvSpPr>
          <p:nvPr>
            <p:ph idx="1"/>
          </p:nvPr>
        </p:nvSpPr>
        <p:spPr/>
        <p:txBody>
          <a:bodyPr numCol="2">
            <a:normAutofit lnSpcReduction="10000"/>
          </a:bodyPr>
          <a:lstStyle/>
          <a:p>
            <a:r>
              <a:rPr lang="en-US" dirty="0"/>
              <a:t>Can you guess what these elements are for, just by the element name:</a:t>
            </a:r>
          </a:p>
          <a:p>
            <a:pPr lvl="1"/>
            <a:r>
              <a:rPr lang="en-US" sz="2800" dirty="0"/>
              <a:t>&lt;form&gt;</a:t>
            </a:r>
          </a:p>
          <a:p>
            <a:pPr lvl="1"/>
            <a:r>
              <a:rPr lang="en-US" sz="2800" dirty="0"/>
              <a:t>&lt;table&gt;</a:t>
            </a:r>
          </a:p>
          <a:p>
            <a:pPr lvl="1"/>
            <a:r>
              <a:rPr lang="en-US" sz="2800" dirty="0"/>
              <a:t>&lt;figure&gt;, &lt;</a:t>
            </a:r>
            <a:r>
              <a:rPr lang="en-US" sz="2800" dirty="0" err="1"/>
              <a:t>figcaption</a:t>
            </a:r>
            <a:r>
              <a:rPr lang="en-US" sz="2800" dirty="0"/>
              <a:t>&gt;</a:t>
            </a:r>
          </a:p>
          <a:p>
            <a:pPr lvl="1"/>
            <a:r>
              <a:rPr lang="en-US" sz="2800" dirty="0"/>
              <a:t>&lt;input&gt;</a:t>
            </a:r>
          </a:p>
          <a:p>
            <a:pPr lvl="1"/>
            <a:r>
              <a:rPr lang="en-US" sz="2800" dirty="0"/>
              <a:t>&lt;button&gt;</a:t>
            </a:r>
          </a:p>
          <a:p>
            <a:pPr lvl="1"/>
            <a:r>
              <a:rPr lang="en-US" sz="2800" dirty="0"/>
              <a:t>&lt;details&gt;</a:t>
            </a:r>
          </a:p>
          <a:p>
            <a:pPr lvl="1"/>
            <a:r>
              <a:rPr lang="en-US" sz="2800" dirty="0"/>
              <a:t>&lt;nav&gt;</a:t>
            </a:r>
          </a:p>
          <a:p>
            <a:pPr lvl="1"/>
            <a:r>
              <a:rPr lang="en-US" sz="2800" dirty="0"/>
              <a:t>&lt;summary&gt;</a:t>
            </a:r>
          </a:p>
          <a:p>
            <a:pPr lvl="1"/>
            <a:r>
              <a:rPr lang="en-US" sz="2800" dirty="0"/>
              <a:t>&lt;time&gt;</a:t>
            </a:r>
          </a:p>
          <a:p>
            <a:pPr lvl="1"/>
            <a:r>
              <a:rPr lang="en-US" sz="2800" dirty="0"/>
              <a:t>&lt;menu&gt;</a:t>
            </a:r>
          </a:p>
          <a:p>
            <a:pPr lvl="1"/>
            <a:r>
              <a:rPr lang="en-US" sz="2800" dirty="0"/>
              <a:t>&lt;</a:t>
            </a:r>
            <a:r>
              <a:rPr lang="en-US" sz="2800" dirty="0" err="1"/>
              <a:t>abbr</a:t>
            </a:r>
            <a:r>
              <a:rPr lang="en-US" sz="2800" dirty="0"/>
              <a:t>&gt;</a:t>
            </a:r>
          </a:p>
          <a:p>
            <a:pPr lvl="1"/>
            <a:r>
              <a:rPr lang="en-US" sz="2800" dirty="0"/>
              <a:t>&lt;audio&gt;, &lt;video&gt;</a:t>
            </a:r>
          </a:p>
          <a:p>
            <a:pPr lvl="1"/>
            <a:r>
              <a:rPr lang="en-US" sz="2800" dirty="0"/>
              <a:t>&lt;picture&gt;, &lt;</a:t>
            </a:r>
            <a:r>
              <a:rPr lang="en-US" sz="2800" dirty="0" err="1"/>
              <a:t>img</a:t>
            </a:r>
            <a:r>
              <a:rPr lang="en-US" sz="2800" dirty="0"/>
              <a:t>&gt;</a:t>
            </a:r>
          </a:p>
          <a:p>
            <a:pPr lvl="1"/>
            <a:r>
              <a:rPr lang="en-US" sz="2800" dirty="0"/>
              <a:t>&lt;address&gt;</a:t>
            </a:r>
            <a:endParaRPr lang="en-US" dirty="0"/>
          </a:p>
        </p:txBody>
      </p:sp>
      <p:sp>
        <p:nvSpPr>
          <p:cNvPr id="6" name="Slide Number Placeholder 5">
            <a:extLst>
              <a:ext uri="{FF2B5EF4-FFF2-40B4-BE49-F238E27FC236}">
                <a16:creationId xmlns:a16="http://schemas.microsoft.com/office/drawing/2014/main" id="{92960538-46D0-A7E5-A333-4837ADC60657}"/>
              </a:ext>
            </a:extLst>
          </p:cNvPr>
          <p:cNvSpPr>
            <a:spLocks noGrp="1"/>
          </p:cNvSpPr>
          <p:nvPr>
            <p:ph type="sldNum" sz="quarter" idx="12"/>
          </p:nvPr>
        </p:nvSpPr>
        <p:spPr/>
        <p:txBody>
          <a:bodyPr/>
          <a:lstStyle/>
          <a:p>
            <a:pPr>
              <a:defRPr/>
            </a:pPr>
            <a:fld id="{C6D4128D-5343-4BDC-BBEA-EAA6C9B69E42}" type="slidenum">
              <a:rPr lang="en-US" smtClean="0"/>
              <a:pPr>
                <a:defRPr/>
              </a:pPr>
              <a:t>9</a:t>
            </a:fld>
            <a:endParaRPr lang="en-US" dirty="0"/>
          </a:p>
        </p:txBody>
      </p:sp>
    </p:spTree>
    <p:extLst>
      <p:ext uri="{BB962C8B-B14F-4D97-AF65-F5344CB8AC3E}">
        <p14:creationId xmlns:p14="http://schemas.microsoft.com/office/powerpoint/2010/main" val="122775790"/>
      </p:ext>
    </p:extLst>
  </p:cSld>
  <p:clrMapOvr>
    <a:masterClrMapping/>
  </p:clrMapOvr>
  <p:transition>
    <p:wipe dir="d"/>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spDef>
      <a:spPr>
        <a:solidFill>
          <a:schemeClr val="tx1"/>
        </a:solidFill>
      </a:spPr>
      <a:bodyPr wrap="square">
        <a:spAutoFit/>
      </a:bodyPr>
      <a:lstStyle>
        <a:defPPr algn="l">
          <a:defRPr dirty="0">
            <a:solidFill>
              <a:srgbClr val="D4D4D4"/>
            </a:solidFill>
            <a:latin typeface="Consolas" panose="020B0609020204030204" pitchFamily="49" charset="0"/>
            <a:ea typeface="Times New Roman" panose="02020603050405020304" pitchFamily="18" charset="0"/>
            <a:cs typeface="Times New Roman" panose="02020603050405020304" pitchFamily="18" charset="0"/>
          </a:defRPr>
        </a:defPPr>
      </a:lstStyle>
    </a:spDef>
  </a:objectDefaults>
  <a:extraClrSchemeLst/>
</a:theme>
</file>

<file path=ppt/theme/theme2.xml><?xml version="1.0" encoding="utf-8"?>
<a:theme xmlns:a="http://schemas.openxmlformats.org/drawingml/2006/main" name="Office Theme">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E1EF70734EF9149BF4F00FA087836FC" ma:contentTypeVersion="7" ma:contentTypeDescription="Create a new document." ma:contentTypeScope="" ma:versionID="d19a33edbe4f111b7308b6c7e203623a">
  <xsd:schema xmlns:xsd="http://www.w3.org/2001/XMLSchema" xmlns:xs="http://www.w3.org/2001/XMLSchema" xmlns:p="http://schemas.microsoft.com/office/2006/metadata/properties" xmlns:ns3="f653fc11-2d50-4b2f-a878-3eb17aa7d42a" xmlns:ns4="4af164c1-6a20-4388-a0eb-74d9e03b6795" targetNamespace="http://schemas.microsoft.com/office/2006/metadata/properties" ma:root="true" ma:fieldsID="4bac214668e66d833d4e24fc25b8aa0d" ns3:_="" ns4:_="">
    <xsd:import namespace="f653fc11-2d50-4b2f-a878-3eb17aa7d42a"/>
    <xsd:import namespace="4af164c1-6a20-4388-a0eb-74d9e03b6795"/>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53fc11-2d50-4b2f-a878-3eb17aa7d42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af164c1-6a20-4388-a0eb-74d9e03b679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90BC285-9EC7-4BCE-BA0D-401D6A491DEA}">
  <ds:schemaRefs>
    <ds:schemaRef ds:uri="http://purl.org/dc/dcmitype/"/>
    <ds:schemaRef ds:uri="f653fc11-2d50-4b2f-a878-3eb17aa7d42a"/>
    <ds:schemaRef ds:uri="http://schemas.microsoft.com/office/2006/documentManagement/types"/>
    <ds:schemaRef ds:uri="http://schemas.microsoft.com/office/2006/metadata/properties"/>
    <ds:schemaRef ds:uri="4af164c1-6a20-4388-a0eb-74d9e03b6795"/>
    <ds:schemaRef ds:uri="http://www.w3.org/XML/1998/namespace"/>
    <ds:schemaRef ds:uri="http://purl.org/dc/terms/"/>
    <ds:schemaRef ds:uri="http://purl.org/dc/elements/1.1/"/>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D850F643-9A2F-42E3-8956-3FFA51B6F324}">
  <ds:schemaRefs>
    <ds:schemaRef ds:uri="4af164c1-6a20-4388-a0eb-74d9e03b6795"/>
    <ds:schemaRef ds:uri="f653fc11-2d50-4b2f-a878-3eb17aa7d42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7160457-6F11-4706-A34D-829ECA36FCD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PROG8540_week2</Template>
  <TotalTime>18370</TotalTime>
  <Words>961</Words>
  <Application>Microsoft Office PowerPoint</Application>
  <PresentationFormat>Widescreen</PresentationFormat>
  <Paragraphs>141</Paragraphs>
  <Slides>20</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Consolas</vt:lpstr>
      <vt:lpstr>Corbel</vt:lpstr>
      <vt:lpstr>Wingdings</vt:lpstr>
      <vt:lpstr>Wingdings 2</vt:lpstr>
      <vt:lpstr>Wingdings 3</vt:lpstr>
      <vt:lpstr>Module</vt:lpstr>
      <vt:lpstr>Sectioning&amp; Grouping Content</vt:lpstr>
      <vt:lpstr>Agenda</vt:lpstr>
      <vt:lpstr>Semantic vs. Non-Semantic Elements</vt:lpstr>
      <vt:lpstr>Semantic Elements</vt:lpstr>
      <vt:lpstr>Semantic Elements</vt:lpstr>
      <vt:lpstr>Examples of Semantic Elements</vt:lpstr>
      <vt:lpstr>Non-Semantic Elements</vt:lpstr>
      <vt:lpstr>Examples of Non-Semantic Elements</vt:lpstr>
      <vt:lpstr>Example</vt:lpstr>
      <vt:lpstr>Sectioning Content</vt:lpstr>
      <vt:lpstr>Basic Sections</vt:lpstr>
      <vt:lpstr>Plan a simple website</vt:lpstr>
      <vt:lpstr>Plan – Common Elements</vt:lpstr>
      <vt:lpstr>Plan – Rough sketches</vt:lpstr>
      <vt:lpstr>Plan – Brainstorm the other content</vt:lpstr>
      <vt:lpstr>Plan – Sitemap</vt:lpstr>
      <vt:lpstr>Analyze different websites - Activity</vt:lpstr>
      <vt:lpstr>Analyze different websites - Activity</vt:lpstr>
      <vt:lpstr>References</vt:lpstr>
      <vt:lpstr>Thank you!</vt:lpstr>
    </vt:vector>
  </TitlesOfParts>
  <Company>Sheridan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 10049</dc:title>
  <dc:creator>Wendi Jollymore</dc:creator>
  <cp:lastModifiedBy>Taleen Dagou</cp:lastModifiedBy>
  <cp:revision>79</cp:revision>
  <dcterms:created xsi:type="dcterms:W3CDTF">2019-09-02T22:26:28Z</dcterms:created>
  <dcterms:modified xsi:type="dcterms:W3CDTF">2024-09-25T17:13:18Z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2</vt:i4>
  </property>
  <property fmtid="{D5CDD505-2E9C-101B-9397-08002B2CF9AE}" pid="4" name="Compression">
    <vt:i4>100</vt:i4>
  </property>
  <property fmtid="{D5CDD505-2E9C-101B-9397-08002B2CF9AE}" pid="5" name="ScreenSize">
    <vt:i4>1</vt:i4>
  </property>
  <property fmtid="{D5CDD505-2E9C-101B-9397-08002B2CF9AE}" pid="6" name="ScreenUsage">
    <vt:i4>2</vt:i4>
  </property>
  <property fmtid="{D5CDD505-2E9C-101B-9397-08002B2CF9AE}" pid="7" name="MailAddress">
    <vt:lpwstr>wendi.jollymore@sheridanc.on.ca</vt:lpwstr>
  </property>
  <property fmtid="{D5CDD505-2E9C-101B-9397-08002B2CF9AE}" pid="8" name="HomePage">
    <vt:lpwstr>http://www.lara.on.ca/~wendi</vt:lpwstr>
  </property>
  <property fmtid="{D5CDD505-2E9C-101B-9397-08002B2CF9AE}" pid="9" name="Other">
    <vt:lpwstr/>
  </property>
  <property fmtid="{D5CDD505-2E9C-101B-9397-08002B2CF9AE}" pid="10" name="DownloadOriginal">
    <vt:bool>true</vt:bool>
  </property>
  <property fmtid="{D5CDD505-2E9C-101B-9397-08002B2CF9AE}" pid="11" name="DownloadIEButton">
    <vt:bool>false</vt:bool>
  </property>
  <property fmtid="{D5CDD505-2E9C-101B-9397-08002B2CF9AE}" pid="12" name="UseBrowserColor">
    <vt:bool>false</vt:bool>
  </property>
  <property fmtid="{D5CDD505-2E9C-101B-9397-08002B2CF9AE}" pid="13" name="BackColor">
    <vt:i4>12632256</vt:i4>
  </property>
  <property fmtid="{D5CDD505-2E9C-101B-9397-08002B2CF9AE}" pid="14" name="TextColor">
    <vt:i4>0</vt:i4>
  </property>
  <property fmtid="{D5CDD505-2E9C-101B-9397-08002B2CF9AE}" pid="15" name="LinkColor">
    <vt:i4>16711782</vt:i4>
  </property>
  <property fmtid="{D5CDD505-2E9C-101B-9397-08002B2CF9AE}" pid="16" name="VisitedColor">
    <vt:i4>8388736</vt:i4>
  </property>
  <property fmtid="{D5CDD505-2E9C-101B-9397-08002B2CF9AE}" pid="17" name="TransparentButton">
    <vt:i4>0</vt:i4>
  </property>
  <property fmtid="{D5CDD505-2E9C-101B-9397-08002B2CF9AE}" pid="18" name="ButtonType">
    <vt:i4>4</vt:i4>
  </property>
  <property fmtid="{D5CDD505-2E9C-101B-9397-08002B2CF9AE}" pid="19" name="ShowNotes">
    <vt:bool>false</vt:bool>
  </property>
  <property fmtid="{D5CDD505-2E9C-101B-9397-08002B2CF9AE}" pid="20" name="NavBtnPos">
    <vt:i4>4</vt:i4>
  </property>
  <property fmtid="{D5CDD505-2E9C-101B-9397-08002B2CF9AE}" pid="21" name="OutputDir">
    <vt:lpwstr>d:\my documents\courses\cpgm21x1\session 01</vt:lpwstr>
  </property>
  <property fmtid="{D5CDD505-2E9C-101B-9397-08002B2CF9AE}" pid="22" name="ContentTypeId">
    <vt:lpwstr>0x0101002E1EF70734EF9149BF4F00FA087836FC</vt:lpwstr>
  </property>
</Properties>
</file>